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FBCF-00FD-4D40-A5F1-B303C5CC7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9B54D3-2106-4DE7-8C95-1CB80715D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A9E90-723D-4EA9-9DBF-3CD2E26C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5FE70-E64B-4CBA-9448-0D183DD7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6ECEF-1DBC-450A-9DBE-A8C0945C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1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5B86-9D95-4799-9E17-1F7C2F70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A377B5-A6DA-489F-86AD-D0FF6A04B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AEE8E-A1E7-43BB-8CE6-55819CF4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5A140-0A13-4A30-AB5B-0E20AA3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0616-1CBC-43F5-8423-4A4BB7CC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8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93AD4F-593F-4375-9586-033DC844A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901AE-4FB5-410D-9C05-2730ADED4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A04EE-5F62-452E-A60B-90BD32BE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FCC5B-F04B-4047-977D-AFB13B8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A6AD0-721A-45DD-A39C-C721D477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7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F8816-61F4-43D2-A806-F379948A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F18C8-3D6D-4C18-9ABA-DD646BD2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D183C-0CC8-4F8C-94BD-40FC9F57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F5AED-524C-4520-B297-213B00EE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1951E-02EF-4C1A-9E26-3479A54E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B9CAB-0667-4C0E-A311-767FA476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E305D-03C3-463D-BE5D-09FC75655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43AF4-ED65-4BC5-8769-90D471BB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2D34A-B9DF-4F28-8D0C-6E162D8A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915F7-4CBF-4818-AD90-365FF4F4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5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5AADC-A0AF-4AED-ABA7-063D8A9D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FDEDC-AFF1-4EAB-86FC-E55305A35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F2EB07-097A-426D-8C28-298D8C393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4C131-D2C3-4EDC-BC2B-AEC379F5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BC58A-8F39-4A2A-90FE-AAEEE453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FC9B2-56AD-4CCA-93FE-AA652E31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7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9638-5B8D-4895-B1AB-C826A0BC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04D37-9AD1-49D0-9BAD-55D83537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C64D4F-883A-4AAB-A5C5-A2C711C35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2E4784-EACE-4F02-89E2-DA5E1D0F8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D5CB6C-AE89-4B38-8C03-2149DFC18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B6F60D-C6B7-4F65-AD34-E604E34D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D2DF39-2681-4ED4-96BE-28CD601A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9D4FE-E848-46DF-8989-22BCE5EB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3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539DC-62F5-4667-A50A-7D7D70D2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BC1A3E-3E9B-40FD-B424-F351C3F6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A8DA78-5AD0-45D3-B568-B091C26A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978F07-BCE7-4893-97B3-D2D92B36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AAC595-062E-407E-AFE8-6F6B2A1D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D89BEA-F7ED-4D60-8050-FCE90605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881C8-81EA-4A57-A53F-6B78C4D8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2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B2587-1C7B-4424-8401-E837CB75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6B9A9-94CF-43C6-915B-CC966BC4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49088F-589D-43F4-B367-7694E146A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1286A-B252-48E1-BF42-61703DD5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C6BC3-4B50-4EB6-AB4E-0339E23A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A614B-FCB3-4989-A96C-C9F65AD8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3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3DDC7-D48A-40C5-A0BC-4D393184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965E0B-8879-4A39-950F-4F163FCE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AED114-A726-4802-83D0-4E475A5C7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3FDAE-7FA2-4B8D-AD23-089DB247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FAD86-614B-41E7-9BFF-1E343434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0CAAC-BEB4-46DB-9133-C585279F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0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60148-2B36-4253-9EB4-8F9DC974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986A9-A5DF-404D-8858-551047FB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A1561-FB85-498E-9422-CE3D6DD1E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DBA1-8D4A-4E57-AA66-EB41DF1E3A11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4017C-18C2-448E-BE61-866ACCD8D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0A822-41AB-4731-B9B6-D3925C120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4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676BD0D1-5C61-4AE1-A5A7-646E388328D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96124" y="946641"/>
            <a:ext cx="4080517" cy="1455508"/>
            <a:chOff x="648510" y="1293962"/>
            <a:chExt cx="1828800" cy="1128939"/>
          </a:xfrm>
        </p:grpSpPr>
        <p:sp>
          <p:nvSpPr>
            <p:cNvPr id="19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453622ED-399D-4031-BEA6-58213302FC7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48510" y="1345820"/>
              <a:ext cx="1828800" cy="1077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업소명</a:t>
              </a:r>
              <a:r>
                <a:rPr lang="ko-KR" alt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</a:t>
              </a:r>
              <a:r>
                <a:rPr lang="ko-KR" alt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별점</a:t>
              </a:r>
              <a:r>
                <a:rPr lang="en-US" altLang="ko-KR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]</a:t>
              </a: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주소정보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전화번호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3A32327-2A2A-4209-8452-D07F5DACBFF3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685742" y="1293962"/>
              <a:ext cx="254382" cy="12174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업소 정보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005A4208-7D72-4F25-B066-67724977CEF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6124" y="2549277"/>
            <a:ext cx="4080516" cy="1334327"/>
            <a:chOff x="603401" y="1184134"/>
            <a:chExt cx="1828800" cy="1748781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5E96E630-BFAE-485C-A1A6-FDE0CDA16AE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03401" y="1286996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메뉴명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–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가격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설명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AFD6E8-8DA3-4FF9-9977-483481E652AD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40633" y="1184134"/>
              <a:ext cx="240013" cy="20572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263DFF7-0817-4711-901F-F2A1697294C3}"/>
              </a:ext>
            </a:extLst>
          </p:cNvPr>
          <p:cNvGrpSpPr/>
          <p:nvPr/>
        </p:nvGrpSpPr>
        <p:grpSpPr>
          <a:xfrm>
            <a:off x="4195534" y="4164996"/>
            <a:ext cx="4081106" cy="2229150"/>
            <a:chOff x="2229260" y="3253422"/>
            <a:chExt cx="4081106" cy="2229150"/>
          </a:xfrm>
        </p:grpSpPr>
        <p:grpSp>
          <p:nvGrpSpPr>
            <p:cNvPr id="24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A5838C8-D6DA-4C85-82A0-D0059B251427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2229261" y="3253422"/>
              <a:ext cx="4081105" cy="901640"/>
              <a:chOff x="643604" y="1190833"/>
              <a:chExt cx="1828800" cy="753886"/>
            </a:xfrm>
          </p:grpSpPr>
          <p:sp>
            <p:nvSpPr>
              <p:cNvPr id="2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1FFD48C6-4F30-48AC-89CB-7C9C4A08AAB1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643604" y="1250853"/>
                <a:ext cx="1828800" cy="69386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닉네임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(ID)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등록일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댓글내용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5169D4C-6C10-4840-906F-B291EB7AADC9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64399" y="1190833"/>
                <a:ext cx="254345" cy="13124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 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E7E92BA8-B1F6-472C-B38F-168D9CB7E9CD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2229260" y="4269758"/>
              <a:ext cx="4081106" cy="893710"/>
              <a:chOff x="595686" y="1184134"/>
              <a:chExt cx="1828800" cy="1801339"/>
            </a:xfrm>
          </p:grpSpPr>
          <p:sp>
            <p:nvSpPr>
              <p:cNvPr id="28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B858AD39-676B-483D-9343-DD6DF8591BC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339553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53CB7B3-008A-48D2-96A0-782393846383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19358" y="1184134"/>
                <a:ext cx="306065" cy="3163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 </a:t>
                </a:r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등록란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Button">
              <a:extLst>
                <a:ext uri="{FF2B5EF4-FFF2-40B4-BE49-F238E27FC236}">
                  <a16:creationId xmlns:a16="http://schemas.microsoft.com/office/drawing/2014/main" id="{448E1BB9-588D-4C4A-BAA3-B457A028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2223" y="5240577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1600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Segoe UI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현정</dc:creator>
  <cp:lastModifiedBy>조 현정</cp:lastModifiedBy>
  <cp:revision>2</cp:revision>
  <dcterms:created xsi:type="dcterms:W3CDTF">2021-03-18T13:31:03Z</dcterms:created>
  <dcterms:modified xsi:type="dcterms:W3CDTF">2021-03-18T13:42:13Z</dcterms:modified>
</cp:coreProperties>
</file>