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56" y="-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5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0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5F4D-8118-4E4C-85FC-5A3839C2A08E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4A0A-3EF5-437C-BAAF-AE4A5FFBE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소현\Downloads\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77" y="0"/>
            <a:ext cx="4997419" cy="71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소현\Downloads\view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35" y="2853037"/>
            <a:ext cx="3095702" cy="30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651786" y="2420888"/>
            <a:ext cx="3960000" cy="3960000"/>
          </a:xfrm>
          <a:prstGeom prst="ellips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077" y="404664"/>
            <a:ext cx="49974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2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백소현</dc:creator>
  <cp:lastModifiedBy>백소현</cp:lastModifiedBy>
  <cp:revision>4</cp:revision>
  <dcterms:created xsi:type="dcterms:W3CDTF">2019-06-14T16:34:35Z</dcterms:created>
  <dcterms:modified xsi:type="dcterms:W3CDTF">2019-06-15T08:42:10Z</dcterms:modified>
</cp:coreProperties>
</file>