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4" r:id="rId1"/>
    <p:sldMasterId id="2147483715" r:id="rId2"/>
    <p:sldMasterId id="2147483716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79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Arial Unicode MS" panose="020B0604020202020204" pitchFamily="50" charset="-127"/>
      <p:regular r:id="rId32"/>
    </p:embeddedFont>
  </p:embeddedFont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8" y="60"/>
      </p:cViewPr>
      <p:guideLst>
        <p:guide orient="horz" pos="234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F36F2E2-7BE2-47D1-92D2-6783EC4A003F}" type="datetime1">
              <a:rPr lang="ko-KR" altLang="en-US"/>
              <a:pPr lvl="0"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64721E6-957D-4707-B3D2-A01C96646C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8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=""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30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70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0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=""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=""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=""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=""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=""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=""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7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048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09600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44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73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1567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00199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00498" y="4493448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669429" y="4493448"/>
            <a:ext cx="2808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68831" y="554273"/>
            <a:ext cx="2808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31567" y="4493648"/>
            <a:ext cx="378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188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78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1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E86FFBD0-9FD6-4A18-B316-E26268B41695}"/>
              </a:ext>
            </a:extLst>
          </p:cNvPr>
          <p:cNvSpPr/>
          <p:nvPr userDrawn="1"/>
        </p:nvSpPr>
        <p:spPr>
          <a:xfrm>
            <a:off x="0" y="368762"/>
            <a:ext cx="7440149" cy="13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274555" y="3299772"/>
            <a:ext cx="3754363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28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="" xmlns:a16="http://schemas.microsoft.com/office/drawing/2014/main" id="{B3E964D6-814E-432B-8F13-4F3E8A1C76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94614" y="-909"/>
            <a:ext cx="7597386" cy="6858000"/>
          </a:xfrm>
          <a:custGeom>
            <a:avLst/>
            <a:gdLst>
              <a:gd name="connsiteX0" fmla="*/ 6739532 w 7597386"/>
              <a:gd name="connsiteY0" fmla="*/ 6136704 h 6858000"/>
              <a:gd name="connsiteX1" fmla="*/ 6987914 w 7597386"/>
              <a:gd name="connsiteY1" fmla="*/ 6136704 h 6858000"/>
              <a:gd name="connsiteX2" fmla="*/ 7167914 w 7597386"/>
              <a:gd name="connsiteY2" fmla="*/ 6316704 h 6858000"/>
              <a:gd name="connsiteX3" fmla="*/ 6987914 w 7597386"/>
              <a:gd name="connsiteY3" fmla="*/ 6496704 h 6858000"/>
              <a:gd name="connsiteX4" fmla="*/ 6739532 w 7597386"/>
              <a:gd name="connsiteY4" fmla="*/ 6496704 h 6858000"/>
              <a:gd name="connsiteX5" fmla="*/ 6559532 w 7597386"/>
              <a:gd name="connsiteY5" fmla="*/ 6316704 h 6858000"/>
              <a:gd name="connsiteX6" fmla="*/ 6739532 w 7597386"/>
              <a:gd name="connsiteY6" fmla="*/ 6136704 h 6858000"/>
              <a:gd name="connsiteX7" fmla="*/ 1457678 w 7597386"/>
              <a:gd name="connsiteY7" fmla="*/ 5429047 h 6858000"/>
              <a:gd name="connsiteX8" fmla="*/ 1706060 w 7597386"/>
              <a:gd name="connsiteY8" fmla="*/ 5429047 h 6858000"/>
              <a:gd name="connsiteX9" fmla="*/ 1886060 w 7597386"/>
              <a:gd name="connsiteY9" fmla="*/ 5609047 h 6858000"/>
              <a:gd name="connsiteX10" fmla="*/ 1706060 w 7597386"/>
              <a:gd name="connsiteY10" fmla="*/ 5789047 h 6858000"/>
              <a:gd name="connsiteX11" fmla="*/ 1457678 w 7597386"/>
              <a:gd name="connsiteY11" fmla="*/ 5789047 h 6858000"/>
              <a:gd name="connsiteX12" fmla="*/ 1277677 w 7597386"/>
              <a:gd name="connsiteY12" fmla="*/ 5609047 h 6858000"/>
              <a:gd name="connsiteX13" fmla="*/ 1457678 w 7597386"/>
              <a:gd name="connsiteY13" fmla="*/ 5429047 h 6858000"/>
              <a:gd name="connsiteX14" fmla="*/ 180000 w 7597386"/>
              <a:gd name="connsiteY14" fmla="*/ 3595810 h 6858000"/>
              <a:gd name="connsiteX15" fmla="*/ 332390 w 7597386"/>
              <a:gd name="connsiteY15" fmla="*/ 3595810 h 6858000"/>
              <a:gd name="connsiteX16" fmla="*/ 512390 w 7597386"/>
              <a:gd name="connsiteY16" fmla="*/ 3775810 h 6858000"/>
              <a:gd name="connsiteX17" fmla="*/ 332390 w 7597386"/>
              <a:gd name="connsiteY17" fmla="*/ 3955810 h 6858000"/>
              <a:gd name="connsiteX18" fmla="*/ 180000 w 7597386"/>
              <a:gd name="connsiteY18" fmla="*/ 3955810 h 6858000"/>
              <a:gd name="connsiteX19" fmla="*/ 0 w 7597386"/>
              <a:gd name="connsiteY19" fmla="*/ 3775810 h 6858000"/>
              <a:gd name="connsiteX20" fmla="*/ 180000 w 7597386"/>
              <a:gd name="connsiteY20" fmla="*/ 3595810 h 6858000"/>
              <a:gd name="connsiteX21" fmla="*/ 660719 w 7597386"/>
              <a:gd name="connsiteY21" fmla="*/ 1778760 h 6858000"/>
              <a:gd name="connsiteX22" fmla="*/ 813109 w 7597386"/>
              <a:gd name="connsiteY22" fmla="*/ 1778760 h 6858000"/>
              <a:gd name="connsiteX23" fmla="*/ 993108 w 7597386"/>
              <a:gd name="connsiteY23" fmla="*/ 1958760 h 6858000"/>
              <a:gd name="connsiteX24" fmla="*/ 813109 w 7597386"/>
              <a:gd name="connsiteY24" fmla="*/ 2138760 h 6858000"/>
              <a:gd name="connsiteX25" fmla="*/ 660719 w 7597386"/>
              <a:gd name="connsiteY25" fmla="*/ 2138760 h 6858000"/>
              <a:gd name="connsiteX26" fmla="*/ 480718 w 7597386"/>
              <a:gd name="connsiteY26" fmla="*/ 1958760 h 6858000"/>
              <a:gd name="connsiteX27" fmla="*/ 660719 w 7597386"/>
              <a:gd name="connsiteY27" fmla="*/ 1778760 h 6858000"/>
              <a:gd name="connsiteX28" fmla="*/ 1564873 w 7597386"/>
              <a:gd name="connsiteY28" fmla="*/ 0 h 6858000"/>
              <a:gd name="connsiteX29" fmla="*/ 7552162 w 7597386"/>
              <a:gd name="connsiteY29" fmla="*/ 0 h 6858000"/>
              <a:gd name="connsiteX30" fmla="*/ 7597386 w 7597386"/>
              <a:gd name="connsiteY30" fmla="*/ 46688 h 6858000"/>
              <a:gd name="connsiteX31" fmla="*/ 7597386 w 7597386"/>
              <a:gd name="connsiteY31" fmla="*/ 4742213 h 6858000"/>
              <a:gd name="connsiteX32" fmla="*/ 7404050 w 7597386"/>
              <a:gd name="connsiteY32" fmla="*/ 4989332 h 6858000"/>
              <a:gd name="connsiteX33" fmla="*/ 7146108 w 7597386"/>
              <a:gd name="connsiteY33" fmla="*/ 5266790 h 6858000"/>
              <a:gd name="connsiteX34" fmla="*/ 6948710 w 7597386"/>
              <a:gd name="connsiteY34" fmla="*/ 5445825 h 6858000"/>
              <a:gd name="connsiteX35" fmla="*/ 6986983 w 7597386"/>
              <a:gd name="connsiteY35" fmla="*/ 5471629 h 6858000"/>
              <a:gd name="connsiteX36" fmla="*/ 7039704 w 7597386"/>
              <a:gd name="connsiteY36" fmla="*/ 5598908 h 6858000"/>
              <a:gd name="connsiteX37" fmla="*/ 6859704 w 7597386"/>
              <a:gd name="connsiteY37" fmla="*/ 5778908 h 6858000"/>
              <a:gd name="connsiteX38" fmla="*/ 6518165 w 7597386"/>
              <a:gd name="connsiteY38" fmla="*/ 5778908 h 6858000"/>
              <a:gd name="connsiteX39" fmla="*/ 6518164 w 7597386"/>
              <a:gd name="connsiteY39" fmla="*/ 5778909 h 6858000"/>
              <a:gd name="connsiteX40" fmla="*/ 6544626 w 7597386"/>
              <a:gd name="connsiteY40" fmla="*/ 5778909 h 6858000"/>
              <a:gd name="connsiteX41" fmla="*/ 6724626 w 7597386"/>
              <a:gd name="connsiteY41" fmla="*/ 5958909 h 6858000"/>
              <a:gd name="connsiteX42" fmla="*/ 6544626 w 7597386"/>
              <a:gd name="connsiteY42" fmla="*/ 6138909 h 6858000"/>
              <a:gd name="connsiteX43" fmla="*/ 5915916 w 7597386"/>
              <a:gd name="connsiteY43" fmla="*/ 6138909 h 6858000"/>
              <a:gd name="connsiteX44" fmla="*/ 5879640 w 7597386"/>
              <a:gd name="connsiteY44" fmla="*/ 6135252 h 6858000"/>
              <a:gd name="connsiteX45" fmla="*/ 5869552 w 7597386"/>
              <a:gd name="connsiteY45" fmla="*/ 6132121 h 6858000"/>
              <a:gd name="connsiteX46" fmla="*/ 5838313 w 7597386"/>
              <a:gd name="connsiteY46" fmla="*/ 6145736 h 6858000"/>
              <a:gd name="connsiteX47" fmla="*/ 6050271 w 7597386"/>
              <a:gd name="connsiteY47" fmla="*/ 6145736 h 6858000"/>
              <a:gd name="connsiteX48" fmla="*/ 6230271 w 7597386"/>
              <a:gd name="connsiteY48" fmla="*/ 6325736 h 6858000"/>
              <a:gd name="connsiteX49" fmla="*/ 6050271 w 7597386"/>
              <a:gd name="connsiteY49" fmla="*/ 6505736 h 6858000"/>
              <a:gd name="connsiteX50" fmla="*/ 5788251 w 7597386"/>
              <a:gd name="connsiteY50" fmla="*/ 6505736 h 6858000"/>
              <a:gd name="connsiteX51" fmla="*/ 5824500 w 7597386"/>
              <a:gd name="connsiteY51" fmla="*/ 6513055 h 6858000"/>
              <a:gd name="connsiteX52" fmla="*/ 5934436 w 7597386"/>
              <a:gd name="connsiteY52" fmla="*/ 6678909 h 6858000"/>
              <a:gd name="connsiteX53" fmla="*/ 5790712 w 7597386"/>
              <a:gd name="connsiteY53" fmla="*/ 6855252 h 6858000"/>
              <a:gd name="connsiteX54" fmla="*/ 5763453 w 7597386"/>
              <a:gd name="connsiteY54" fmla="*/ 6858000 h 6858000"/>
              <a:gd name="connsiteX55" fmla="*/ 3970143 w 7597386"/>
              <a:gd name="connsiteY55" fmla="*/ 6858000 h 6858000"/>
              <a:gd name="connsiteX56" fmla="*/ 3942884 w 7597386"/>
              <a:gd name="connsiteY56" fmla="*/ 6855252 h 6858000"/>
              <a:gd name="connsiteX57" fmla="*/ 3799160 w 7597386"/>
              <a:gd name="connsiteY57" fmla="*/ 6678909 h 6858000"/>
              <a:gd name="connsiteX58" fmla="*/ 3909096 w 7597386"/>
              <a:gd name="connsiteY58" fmla="*/ 6513055 h 6858000"/>
              <a:gd name="connsiteX59" fmla="*/ 3945347 w 7597386"/>
              <a:gd name="connsiteY59" fmla="*/ 6505736 h 6858000"/>
              <a:gd name="connsiteX60" fmla="*/ 2869739 w 7597386"/>
              <a:gd name="connsiteY60" fmla="*/ 6505736 h 6858000"/>
              <a:gd name="connsiteX61" fmla="*/ 2689739 w 7597386"/>
              <a:gd name="connsiteY61" fmla="*/ 6325736 h 6858000"/>
              <a:gd name="connsiteX62" fmla="*/ 2799675 w 7597386"/>
              <a:gd name="connsiteY62" fmla="*/ 6159881 h 6858000"/>
              <a:gd name="connsiteX63" fmla="*/ 2847874 w 7597386"/>
              <a:gd name="connsiteY63" fmla="*/ 6150150 h 6858000"/>
              <a:gd name="connsiteX64" fmla="*/ 2426904 w 7597386"/>
              <a:gd name="connsiteY64" fmla="*/ 6150150 h 6858000"/>
              <a:gd name="connsiteX65" fmla="*/ 2246904 w 7597386"/>
              <a:gd name="connsiteY65" fmla="*/ 5970150 h 6858000"/>
              <a:gd name="connsiteX66" fmla="*/ 2426904 w 7597386"/>
              <a:gd name="connsiteY66" fmla="*/ 5790150 h 6858000"/>
              <a:gd name="connsiteX67" fmla="*/ 2706960 w 7597386"/>
              <a:gd name="connsiteY67" fmla="*/ 5790150 h 6858000"/>
              <a:gd name="connsiteX68" fmla="*/ 2705601 w 7597386"/>
              <a:gd name="connsiteY68" fmla="*/ 5789047 h 6858000"/>
              <a:gd name="connsiteX69" fmla="*/ 2188422 w 7597386"/>
              <a:gd name="connsiteY69" fmla="*/ 5789047 h 6858000"/>
              <a:gd name="connsiteX70" fmla="*/ 2008422 w 7597386"/>
              <a:gd name="connsiteY70" fmla="*/ 5609047 h 6858000"/>
              <a:gd name="connsiteX71" fmla="*/ 2188422 w 7597386"/>
              <a:gd name="connsiteY71" fmla="*/ 5429047 h 6858000"/>
              <a:gd name="connsiteX72" fmla="*/ 2344473 w 7597386"/>
              <a:gd name="connsiteY72" fmla="*/ 5429047 h 6858000"/>
              <a:gd name="connsiteX73" fmla="*/ 2343631 w 7597386"/>
              <a:gd name="connsiteY73" fmla="*/ 5427944 h 6858000"/>
              <a:gd name="connsiteX74" fmla="*/ 1939122 w 7597386"/>
              <a:gd name="connsiteY74" fmla="*/ 5427944 h 6858000"/>
              <a:gd name="connsiteX75" fmla="*/ 1759122 w 7597386"/>
              <a:gd name="connsiteY75" fmla="*/ 5247944 h 6858000"/>
              <a:gd name="connsiteX76" fmla="*/ 1939122 w 7597386"/>
              <a:gd name="connsiteY76" fmla="*/ 5067944 h 6858000"/>
              <a:gd name="connsiteX77" fmla="*/ 2094491 w 7597386"/>
              <a:gd name="connsiteY77" fmla="*/ 5067944 h 6858000"/>
              <a:gd name="connsiteX78" fmla="*/ 2093832 w 7597386"/>
              <a:gd name="connsiteY78" fmla="*/ 5066841 h 6858000"/>
              <a:gd name="connsiteX79" fmla="*/ 452552 w 7597386"/>
              <a:gd name="connsiteY79" fmla="*/ 5066841 h 6858000"/>
              <a:gd name="connsiteX80" fmla="*/ 272552 w 7597386"/>
              <a:gd name="connsiteY80" fmla="*/ 4886841 h 6858000"/>
              <a:gd name="connsiteX81" fmla="*/ 452552 w 7597386"/>
              <a:gd name="connsiteY81" fmla="*/ 4706841 h 6858000"/>
              <a:gd name="connsiteX82" fmla="*/ 1912897 w 7597386"/>
              <a:gd name="connsiteY82" fmla="*/ 4706841 h 6858000"/>
              <a:gd name="connsiteX83" fmla="*/ 1912393 w 7597386"/>
              <a:gd name="connsiteY83" fmla="*/ 4705738 h 6858000"/>
              <a:gd name="connsiteX84" fmla="*/ 1051850 w 7597386"/>
              <a:gd name="connsiteY84" fmla="*/ 4705738 h 6858000"/>
              <a:gd name="connsiteX85" fmla="*/ 871849 w 7597386"/>
              <a:gd name="connsiteY85" fmla="*/ 4525738 h 6858000"/>
              <a:gd name="connsiteX86" fmla="*/ 1051850 w 7597386"/>
              <a:gd name="connsiteY86" fmla="*/ 4345738 h 6858000"/>
              <a:gd name="connsiteX87" fmla="*/ 1786642 w 7597386"/>
              <a:gd name="connsiteY87" fmla="*/ 4345738 h 6858000"/>
              <a:gd name="connsiteX88" fmla="*/ 1715818 w 7597386"/>
              <a:gd name="connsiteY88" fmla="*/ 4031467 h 6858000"/>
              <a:gd name="connsiteX89" fmla="*/ 1706366 w 7597386"/>
              <a:gd name="connsiteY89" fmla="*/ 3955810 h 6858000"/>
              <a:gd name="connsiteX90" fmla="*/ 788060 w 7597386"/>
              <a:gd name="connsiteY90" fmla="*/ 3955810 h 6858000"/>
              <a:gd name="connsiteX91" fmla="*/ 608060 w 7597386"/>
              <a:gd name="connsiteY91" fmla="*/ 3775810 h 6858000"/>
              <a:gd name="connsiteX92" fmla="*/ 788060 w 7597386"/>
              <a:gd name="connsiteY92" fmla="*/ 3595810 h 6858000"/>
              <a:gd name="connsiteX93" fmla="*/ 1671391 w 7597386"/>
              <a:gd name="connsiteY93" fmla="*/ 3595810 h 6858000"/>
              <a:gd name="connsiteX94" fmla="*/ 1671288 w 7597386"/>
              <a:gd name="connsiteY94" fmla="*/ 3592400 h 6858000"/>
              <a:gd name="connsiteX95" fmla="*/ 1156283 w 7597386"/>
              <a:gd name="connsiteY95" fmla="*/ 3592400 h 6858000"/>
              <a:gd name="connsiteX96" fmla="*/ 976283 w 7597386"/>
              <a:gd name="connsiteY96" fmla="*/ 3412401 h 6858000"/>
              <a:gd name="connsiteX97" fmla="*/ 1156283 w 7597386"/>
              <a:gd name="connsiteY97" fmla="*/ 3232401 h 6858000"/>
              <a:gd name="connsiteX98" fmla="*/ 1672349 w 7597386"/>
              <a:gd name="connsiteY98" fmla="*/ 3232401 h 6858000"/>
              <a:gd name="connsiteX99" fmla="*/ 1672557 w 7597386"/>
              <a:gd name="connsiteY99" fmla="*/ 3228991 h 6858000"/>
              <a:gd name="connsiteX100" fmla="*/ 932835 w 7597386"/>
              <a:gd name="connsiteY100" fmla="*/ 3228991 h 6858000"/>
              <a:gd name="connsiteX101" fmla="*/ 752835 w 7597386"/>
              <a:gd name="connsiteY101" fmla="*/ 3048991 h 6858000"/>
              <a:gd name="connsiteX102" fmla="*/ 932835 w 7597386"/>
              <a:gd name="connsiteY102" fmla="*/ 2868991 h 6858000"/>
              <a:gd name="connsiteX103" fmla="*/ 1708115 w 7597386"/>
              <a:gd name="connsiteY103" fmla="*/ 2868991 h 6858000"/>
              <a:gd name="connsiteX104" fmla="*/ 1708629 w 7597386"/>
              <a:gd name="connsiteY104" fmla="*/ 2865581 h 6858000"/>
              <a:gd name="connsiteX105" fmla="*/ 229104 w 7597386"/>
              <a:gd name="connsiteY105" fmla="*/ 2865581 h 6858000"/>
              <a:gd name="connsiteX106" fmla="*/ 49104 w 7597386"/>
              <a:gd name="connsiteY106" fmla="*/ 2685581 h 6858000"/>
              <a:gd name="connsiteX107" fmla="*/ 229104 w 7597386"/>
              <a:gd name="connsiteY107" fmla="*/ 2505581 h 6858000"/>
              <a:gd name="connsiteX108" fmla="*/ 1778254 w 7597386"/>
              <a:gd name="connsiteY108" fmla="*/ 2505581 h 6858000"/>
              <a:gd name="connsiteX109" fmla="*/ 1779078 w 7597386"/>
              <a:gd name="connsiteY109" fmla="*/ 2502171 h 6858000"/>
              <a:gd name="connsiteX110" fmla="*/ 910422 w 7597386"/>
              <a:gd name="connsiteY110" fmla="*/ 2502171 h 6858000"/>
              <a:gd name="connsiteX111" fmla="*/ 730422 w 7597386"/>
              <a:gd name="connsiteY111" fmla="*/ 2322172 h 6858000"/>
              <a:gd name="connsiteX112" fmla="*/ 910422 w 7597386"/>
              <a:gd name="connsiteY112" fmla="*/ 2142171 h 6858000"/>
              <a:gd name="connsiteX113" fmla="*/ 1883366 w 7597386"/>
              <a:gd name="connsiteY113" fmla="*/ 2142171 h 6858000"/>
              <a:gd name="connsiteX114" fmla="*/ 1884509 w 7597386"/>
              <a:gd name="connsiteY114" fmla="*/ 2138760 h 6858000"/>
              <a:gd name="connsiteX115" fmla="*/ 1591740 w 7597386"/>
              <a:gd name="connsiteY115" fmla="*/ 2138760 h 6858000"/>
              <a:gd name="connsiteX116" fmla="*/ 1411740 w 7597386"/>
              <a:gd name="connsiteY116" fmla="*/ 1958761 h 6858000"/>
              <a:gd name="connsiteX117" fmla="*/ 1591740 w 7597386"/>
              <a:gd name="connsiteY117" fmla="*/ 1778762 h 6858000"/>
              <a:gd name="connsiteX118" fmla="*/ 2025126 w 7597386"/>
              <a:gd name="connsiteY118" fmla="*/ 1778762 h 6858000"/>
              <a:gd name="connsiteX119" fmla="*/ 2026603 w 7597386"/>
              <a:gd name="connsiteY119" fmla="*/ 1775352 h 6858000"/>
              <a:gd name="connsiteX120" fmla="*/ 1244357 w 7597386"/>
              <a:gd name="connsiteY120" fmla="*/ 1775352 h 6858000"/>
              <a:gd name="connsiteX121" fmla="*/ 1064357 w 7597386"/>
              <a:gd name="connsiteY121" fmla="*/ 1595352 h 6858000"/>
              <a:gd name="connsiteX122" fmla="*/ 1244357 w 7597386"/>
              <a:gd name="connsiteY122" fmla="*/ 1415352 h 6858000"/>
              <a:gd name="connsiteX123" fmla="*/ 2206432 w 7597386"/>
              <a:gd name="connsiteY123" fmla="*/ 1415352 h 6858000"/>
              <a:gd name="connsiteX124" fmla="*/ 2208269 w 7597386"/>
              <a:gd name="connsiteY124" fmla="*/ 1411942 h 6858000"/>
              <a:gd name="connsiteX125" fmla="*/ 1939122 w 7597386"/>
              <a:gd name="connsiteY125" fmla="*/ 1411942 h 6858000"/>
              <a:gd name="connsiteX126" fmla="*/ 1759122 w 7597386"/>
              <a:gd name="connsiteY126" fmla="*/ 1231942 h 6858000"/>
              <a:gd name="connsiteX127" fmla="*/ 1939122 w 7597386"/>
              <a:gd name="connsiteY127" fmla="*/ 1051942 h 6858000"/>
              <a:gd name="connsiteX128" fmla="*/ 2431720 w 7597386"/>
              <a:gd name="connsiteY128" fmla="*/ 1051942 h 6858000"/>
              <a:gd name="connsiteX129" fmla="*/ 2435632 w 7597386"/>
              <a:gd name="connsiteY129" fmla="*/ 1045961 h 6858000"/>
              <a:gd name="connsiteX130" fmla="*/ 2387559 w 7597386"/>
              <a:gd name="connsiteY130" fmla="*/ 1027086 h 6858000"/>
              <a:gd name="connsiteX131" fmla="*/ 2300895 w 7597386"/>
              <a:gd name="connsiteY131" fmla="*/ 873146 h 6858000"/>
              <a:gd name="connsiteX132" fmla="*/ 2444619 w 7597386"/>
              <a:gd name="connsiteY132" fmla="*/ 696802 h 6858000"/>
              <a:gd name="connsiteX133" fmla="*/ 2472338 w 7597386"/>
              <a:gd name="connsiteY133" fmla="*/ 694008 h 6858000"/>
              <a:gd name="connsiteX134" fmla="*/ 2066060 w 7597386"/>
              <a:gd name="connsiteY134" fmla="*/ 694008 h 6858000"/>
              <a:gd name="connsiteX135" fmla="*/ 1886060 w 7597386"/>
              <a:gd name="connsiteY135" fmla="*/ 514008 h 6858000"/>
              <a:gd name="connsiteX136" fmla="*/ 2029784 w 7597386"/>
              <a:gd name="connsiteY136" fmla="*/ 337665 h 6858000"/>
              <a:gd name="connsiteX137" fmla="*/ 2057482 w 7597386"/>
              <a:gd name="connsiteY137" fmla="*/ 334873 h 6858000"/>
              <a:gd name="connsiteX138" fmla="*/ 1651225 w 7597386"/>
              <a:gd name="connsiteY138" fmla="*/ 334873 h 6858000"/>
              <a:gd name="connsiteX139" fmla="*/ 1471225 w 7597386"/>
              <a:gd name="connsiteY139" fmla="*/ 154873 h 6858000"/>
              <a:gd name="connsiteX140" fmla="*/ 1523946 w 7597386"/>
              <a:gd name="connsiteY140" fmla="*/ 275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597386" h="6858000">
                <a:moveTo>
                  <a:pt x="6739532" y="6136704"/>
                </a:moveTo>
                <a:lnTo>
                  <a:pt x="6987914" y="6136704"/>
                </a:lnTo>
                <a:cubicBezTo>
                  <a:pt x="7087326" y="6136704"/>
                  <a:pt x="7167914" y="6217293"/>
                  <a:pt x="7167914" y="6316704"/>
                </a:cubicBezTo>
                <a:cubicBezTo>
                  <a:pt x="7167914" y="6416115"/>
                  <a:pt x="7087326" y="6496704"/>
                  <a:pt x="6987914" y="6496704"/>
                </a:cubicBezTo>
                <a:lnTo>
                  <a:pt x="6739532" y="6496704"/>
                </a:lnTo>
                <a:cubicBezTo>
                  <a:pt x="6640120" y="6496704"/>
                  <a:pt x="6559532" y="6416115"/>
                  <a:pt x="6559532" y="6316704"/>
                </a:cubicBezTo>
                <a:cubicBezTo>
                  <a:pt x="6559532" y="6217293"/>
                  <a:pt x="6640120" y="6136704"/>
                  <a:pt x="6739532" y="6136704"/>
                </a:cubicBezTo>
                <a:close/>
                <a:moveTo>
                  <a:pt x="1457678" y="5429047"/>
                </a:moveTo>
                <a:lnTo>
                  <a:pt x="1706060" y="5429047"/>
                </a:lnTo>
                <a:cubicBezTo>
                  <a:pt x="1805471" y="5429047"/>
                  <a:pt x="1886060" y="5509636"/>
                  <a:pt x="1886060" y="5609047"/>
                </a:cubicBezTo>
                <a:cubicBezTo>
                  <a:pt x="1886060" y="5708458"/>
                  <a:pt x="1805471" y="5789047"/>
                  <a:pt x="1706060" y="5789047"/>
                </a:cubicBezTo>
                <a:lnTo>
                  <a:pt x="1457678" y="5789047"/>
                </a:lnTo>
                <a:cubicBezTo>
                  <a:pt x="1358266" y="5789047"/>
                  <a:pt x="1277677" y="5708458"/>
                  <a:pt x="1277677" y="5609047"/>
                </a:cubicBezTo>
                <a:cubicBezTo>
                  <a:pt x="1277677" y="5509636"/>
                  <a:pt x="1358266" y="5429047"/>
                  <a:pt x="1457678" y="5429047"/>
                </a:cubicBezTo>
                <a:close/>
                <a:moveTo>
                  <a:pt x="180000" y="3595810"/>
                </a:moveTo>
                <a:lnTo>
                  <a:pt x="332390" y="3595810"/>
                </a:lnTo>
                <a:cubicBezTo>
                  <a:pt x="431802" y="3595810"/>
                  <a:pt x="512390" y="3676399"/>
                  <a:pt x="512390" y="3775810"/>
                </a:cubicBezTo>
                <a:cubicBezTo>
                  <a:pt x="512390" y="3875221"/>
                  <a:pt x="431802" y="3955810"/>
                  <a:pt x="332390" y="3955810"/>
                </a:cubicBezTo>
                <a:lnTo>
                  <a:pt x="180000" y="3955810"/>
                </a:lnTo>
                <a:cubicBezTo>
                  <a:pt x="80590" y="3955810"/>
                  <a:pt x="0" y="3875221"/>
                  <a:pt x="0" y="3775810"/>
                </a:cubicBezTo>
                <a:cubicBezTo>
                  <a:pt x="0" y="3676399"/>
                  <a:pt x="80590" y="3595810"/>
                  <a:pt x="180000" y="3595810"/>
                </a:cubicBezTo>
                <a:close/>
                <a:moveTo>
                  <a:pt x="660719" y="1778760"/>
                </a:moveTo>
                <a:lnTo>
                  <a:pt x="813109" y="1778760"/>
                </a:lnTo>
                <a:cubicBezTo>
                  <a:pt x="912519" y="1778760"/>
                  <a:pt x="993108" y="1859349"/>
                  <a:pt x="993108" y="1958760"/>
                </a:cubicBezTo>
                <a:cubicBezTo>
                  <a:pt x="993108" y="2058171"/>
                  <a:pt x="912519" y="2138760"/>
                  <a:pt x="813109" y="2138760"/>
                </a:cubicBezTo>
                <a:lnTo>
                  <a:pt x="660719" y="2138760"/>
                </a:lnTo>
                <a:cubicBezTo>
                  <a:pt x="561307" y="2138760"/>
                  <a:pt x="480718" y="2058171"/>
                  <a:pt x="480718" y="1958760"/>
                </a:cubicBezTo>
                <a:cubicBezTo>
                  <a:pt x="480718" y="1859349"/>
                  <a:pt x="561307" y="1778760"/>
                  <a:pt x="660719" y="1778760"/>
                </a:cubicBezTo>
                <a:close/>
                <a:moveTo>
                  <a:pt x="1564873" y="0"/>
                </a:moveTo>
                <a:lnTo>
                  <a:pt x="7552162" y="0"/>
                </a:lnTo>
                <a:lnTo>
                  <a:pt x="7597386" y="46688"/>
                </a:lnTo>
                <a:lnTo>
                  <a:pt x="7597386" y="4742213"/>
                </a:lnTo>
                <a:lnTo>
                  <a:pt x="7404050" y="4989332"/>
                </a:lnTo>
                <a:cubicBezTo>
                  <a:pt x="7321153" y="5086448"/>
                  <a:pt x="7235038" y="5178968"/>
                  <a:pt x="7146108" y="5266790"/>
                </a:cubicBezTo>
                <a:lnTo>
                  <a:pt x="6948710" y="5445825"/>
                </a:lnTo>
                <a:lnTo>
                  <a:pt x="6986983" y="5471629"/>
                </a:lnTo>
                <a:cubicBezTo>
                  <a:pt x="7019556" y="5504203"/>
                  <a:pt x="7039704" y="5549203"/>
                  <a:pt x="7039704" y="5598908"/>
                </a:cubicBezTo>
                <a:cubicBezTo>
                  <a:pt x="7039704" y="5698319"/>
                  <a:pt x="6959114" y="5778908"/>
                  <a:pt x="6859704" y="5778908"/>
                </a:cubicBezTo>
                <a:lnTo>
                  <a:pt x="6518165" y="5778908"/>
                </a:lnTo>
                <a:lnTo>
                  <a:pt x="6518164" y="5778909"/>
                </a:lnTo>
                <a:lnTo>
                  <a:pt x="6544626" y="5778909"/>
                </a:lnTo>
                <a:cubicBezTo>
                  <a:pt x="6644038" y="5778909"/>
                  <a:pt x="6724626" y="5859498"/>
                  <a:pt x="6724626" y="5958909"/>
                </a:cubicBezTo>
                <a:cubicBezTo>
                  <a:pt x="6724626" y="6058320"/>
                  <a:pt x="6644038" y="6138909"/>
                  <a:pt x="6544626" y="6138909"/>
                </a:cubicBezTo>
                <a:lnTo>
                  <a:pt x="5915916" y="6138909"/>
                </a:lnTo>
                <a:cubicBezTo>
                  <a:pt x="5903490" y="6138909"/>
                  <a:pt x="5891357" y="6137650"/>
                  <a:pt x="5879640" y="6135252"/>
                </a:cubicBezTo>
                <a:lnTo>
                  <a:pt x="5869552" y="6132121"/>
                </a:lnTo>
                <a:lnTo>
                  <a:pt x="5838313" y="6145736"/>
                </a:lnTo>
                <a:lnTo>
                  <a:pt x="6050271" y="6145736"/>
                </a:lnTo>
                <a:cubicBezTo>
                  <a:pt x="6149682" y="6145736"/>
                  <a:pt x="6230271" y="6226325"/>
                  <a:pt x="6230271" y="6325736"/>
                </a:cubicBezTo>
                <a:cubicBezTo>
                  <a:pt x="6230271" y="6425147"/>
                  <a:pt x="6149682" y="6505736"/>
                  <a:pt x="6050271" y="6505736"/>
                </a:cubicBezTo>
                <a:lnTo>
                  <a:pt x="5788251" y="6505736"/>
                </a:lnTo>
                <a:lnTo>
                  <a:pt x="5824500" y="6513055"/>
                </a:lnTo>
                <a:cubicBezTo>
                  <a:pt x="5889105" y="6540380"/>
                  <a:pt x="5934436" y="6604351"/>
                  <a:pt x="5934436" y="6678909"/>
                </a:cubicBezTo>
                <a:cubicBezTo>
                  <a:pt x="5934436" y="6765894"/>
                  <a:pt x="5872735" y="6838468"/>
                  <a:pt x="5790712" y="6855252"/>
                </a:cubicBezTo>
                <a:lnTo>
                  <a:pt x="5763453" y="6858000"/>
                </a:lnTo>
                <a:lnTo>
                  <a:pt x="3970143" y="6858000"/>
                </a:lnTo>
                <a:lnTo>
                  <a:pt x="3942884" y="6855252"/>
                </a:lnTo>
                <a:cubicBezTo>
                  <a:pt x="3860861" y="6838468"/>
                  <a:pt x="3799160" y="6765894"/>
                  <a:pt x="3799160" y="6678909"/>
                </a:cubicBezTo>
                <a:cubicBezTo>
                  <a:pt x="3799160" y="6604351"/>
                  <a:pt x="3844491" y="6540380"/>
                  <a:pt x="3909096" y="6513055"/>
                </a:cubicBezTo>
                <a:lnTo>
                  <a:pt x="3945347" y="6505736"/>
                </a:lnTo>
                <a:lnTo>
                  <a:pt x="2869739" y="6505736"/>
                </a:lnTo>
                <a:cubicBezTo>
                  <a:pt x="2770328" y="6505736"/>
                  <a:pt x="2689739" y="6425147"/>
                  <a:pt x="2689739" y="6325736"/>
                </a:cubicBezTo>
                <a:cubicBezTo>
                  <a:pt x="2689739" y="6251178"/>
                  <a:pt x="2735071" y="6187207"/>
                  <a:pt x="2799675" y="6159881"/>
                </a:cubicBezTo>
                <a:lnTo>
                  <a:pt x="2847874" y="6150150"/>
                </a:lnTo>
                <a:lnTo>
                  <a:pt x="2426904" y="6150150"/>
                </a:lnTo>
                <a:cubicBezTo>
                  <a:pt x="2327493" y="6150150"/>
                  <a:pt x="2246904" y="6069561"/>
                  <a:pt x="2246904" y="5970150"/>
                </a:cubicBezTo>
                <a:cubicBezTo>
                  <a:pt x="2246904" y="5870739"/>
                  <a:pt x="2327493" y="5790150"/>
                  <a:pt x="2426904" y="5790150"/>
                </a:cubicBezTo>
                <a:lnTo>
                  <a:pt x="2706960" y="5790150"/>
                </a:lnTo>
                <a:lnTo>
                  <a:pt x="2705601" y="5789047"/>
                </a:lnTo>
                <a:lnTo>
                  <a:pt x="2188422" y="5789047"/>
                </a:lnTo>
                <a:cubicBezTo>
                  <a:pt x="2089011" y="5789047"/>
                  <a:pt x="2008422" y="5708458"/>
                  <a:pt x="2008422" y="5609047"/>
                </a:cubicBezTo>
                <a:cubicBezTo>
                  <a:pt x="2008422" y="5509636"/>
                  <a:pt x="2089011" y="5429047"/>
                  <a:pt x="2188422" y="5429047"/>
                </a:cubicBezTo>
                <a:lnTo>
                  <a:pt x="2344473" y="5429047"/>
                </a:lnTo>
                <a:lnTo>
                  <a:pt x="2343631" y="5427944"/>
                </a:lnTo>
                <a:lnTo>
                  <a:pt x="1939122" y="5427944"/>
                </a:lnTo>
                <a:cubicBezTo>
                  <a:pt x="1839711" y="5427944"/>
                  <a:pt x="1759122" y="5347355"/>
                  <a:pt x="1759122" y="5247944"/>
                </a:cubicBezTo>
                <a:cubicBezTo>
                  <a:pt x="1759122" y="5148533"/>
                  <a:pt x="1839711" y="5067944"/>
                  <a:pt x="1939122" y="5067944"/>
                </a:cubicBezTo>
                <a:lnTo>
                  <a:pt x="2094491" y="5067944"/>
                </a:lnTo>
                <a:lnTo>
                  <a:pt x="2093832" y="5066841"/>
                </a:lnTo>
                <a:lnTo>
                  <a:pt x="452552" y="5066841"/>
                </a:lnTo>
                <a:cubicBezTo>
                  <a:pt x="353142" y="5066841"/>
                  <a:pt x="272552" y="4986252"/>
                  <a:pt x="272552" y="4886841"/>
                </a:cubicBezTo>
                <a:cubicBezTo>
                  <a:pt x="272552" y="4787430"/>
                  <a:pt x="353142" y="4706841"/>
                  <a:pt x="452552" y="4706841"/>
                </a:cubicBezTo>
                <a:lnTo>
                  <a:pt x="1912897" y="4706841"/>
                </a:lnTo>
                <a:lnTo>
                  <a:pt x="1912393" y="4705738"/>
                </a:lnTo>
                <a:lnTo>
                  <a:pt x="1051850" y="4705738"/>
                </a:lnTo>
                <a:cubicBezTo>
                  <a:pt x="952438" y="4705738"/>
                  <a:pt x="871849" y="4625149"/>
                  <a:pt x="871849" y="4525738"/>
                </a:cubicBezTo>
                <a:cubicBezTo>
                  <a:pt x="871849" y="4426327"/>
                  <a:pt x="952438" y="4345738"/>
                  <a:pt x="1051850" y="4345738"/>
                </a:cubicBezTo>
                <a:lnTo>
                  <a:pt x="1786642" y="4345738"/>
                </a:lnTo>
                <a:lnTo>
                  <a:pt x="1715818" y="4031467"/>
                </a:lnTo>
                <a:lnTo>
                  <a:pt x="1706366" y="3955810"/>
                </a:lnTo>
                <a:lnTo>
                  <a:pt x="788060" y="3955810"/>
                </a:lnTo>
                <a:cubicBezTo>
                  <a:pt x="688649" y="3955810"/>
                  <a:pt x="608060" y="3875221"/>
                  <a:pt x="608060" y="3775810"/>
                </a:cubicBezTo>
                <a:cubicBezTo>
                  <a:pt x="608060" y="3676399"/>
                  <a:pt x="688649" y="3595810"/>
                  <a:pt x="788060" y="3595810"/>
                </a:cubicBezTo>
                <a:lnTo>
                  <a:pt x="1671391" y="3595810"/>
                </a:lnTo>
                <a:lnTo>
                  <a:pt x="1671288" y="3592400"/>
                </a:lnTo>
                <a:lnTo>
                  <a:pt x="1156283" y="3592400"/>
                </a:lnTo>
                <a:cubicBezTo>
                  <a:pt x="1056872" y="3592400"/>
                  <a:pt x="976283" y="3511811"/>
                  <a:pt x="976283" y="3412401"/>
                </a:cubicBezTo>
                <a:cubicBezTo>
                  <a:pt x="976283" y="3312989"/>
                  <a:pt x="1056872" y="3232401"/>
                  <a:pt x="1156283" y="3232401"/>
                </a:cubicBezTo>
                <a:lnTo>
                  <a:pt x="1672349" y="3232401"/>
                </a:lnTo>
                <a:lnTo>
                  <a:pt x="1672557" y="3228991"/>
                </a:lnTo>
                <a:lnTo>
                  <a:pt x="932835" y="3228991"/>
                </a:lnTo>
                <a:cubicBezTo>
                  <a:pt x="833424" y="3228991"/>
                  <a:pt x="752835" y="3148402"/>
                  <a:pt x="752835" y="3048991"/>
                </a:cubicBezTo>
                <a:cubicBezTo>
                  <a:pt x="752835" y="2949580"/>
                  <a:pt x="833424" y="2868991"/>
                  <a:pt x="932835" y="2868991"/>
                </a:cubicBezTo>
                <a:lnTo>
                  <a:pt x="1708115" y="2868991"/>
                </a:lnTo>
                <a:lnTo>
                  <a:pt x="1708629" y="2865581"/>
                </a:lnTo>
                <a:lnTo>
                  <a:pt x="229104" y="2865581"/>
                </a:lnTo>
                <a:cubicBezTo>
                  <a:pt x="129694" y="2865581"/>
                  <a:pt x="49104" y="2784992"/>
                  <a:pt x="49104" y="2685581"/>
                </a:cubicBezTo>
                <a:cubicBezTo>
                  <a:pt x="49104" y="2586170"/>
                  <a:pt x="129694" y="2505581"/>
                  <a:pt x="229104" y="2505581"/>
                </a:cubicBezTo>
                <a:lnTo>
                  <a:pt x="1778254" y="2505581"/>
                </a:lnTo>
                <a:lnTo>
                  <a:pt x="1779078" y="2502171"/>
                </a:lnTo>
                <a:lnTo>
                  <a:pt x="910422" y="2502171"/>
                </a:lnTo>
                <a:cubicBezTo>
                  <a:pt x="811012" y="2502171"/>
                  <a:pt x="730422" y="2421582"/>
                  <a:pt x="730422" y="2322172"/>
                </a:cubicBezTo>
                <a:cubicBezTo>
                  <a:pt x="730422" y="2222760"/>
                  <a:pt x="811012" y="2142171"/>
                  <a:pt x="910422" y="2142171"/>
                </a:cubicBezTo>
                <a:lnTo>
                  <a:pt x="1883366" y="2142171"/>
                </a:lnTo>
                <a:lnTo>
                  <a:pt x="1884509" y="2138760"/>
                </a:lnTo>
                <a:lnTo>
                  <a:pt x="1591740" y="2138760"/>
                </a:lnTo>
                <a:cubicBezTo>
                  <a:pt x="1492330" y="2138760"/>
                  <a:pt x="1411740" y="2058173"/>
                  <a:pt x="1411740" y="1958761"/>
                </a:cubicBezTo>
                <a:cubicBezTo>
                  <a:pt x="1411740" y="1859351"/>
                  <a:pt x="1492330" y="1778762"/>
                  <a:pt x="1591740" y="1778762"/>
                </a:cubicBezTo>
                <a:lnTo>
                  <a:pt x="2025126" y="1778762"/>
                </a:lnTo>
                <a:lnTo>
                  <a:pt x="2026603" y="1775352"/>
                </a:lnTo>
                <a:lnTo>
                  <a:pt x="1244357" y="1775352"/>
                </a:lnTo>
                <a:cubicBezTo>
                  <a:pt x="1144947" y="1775352"/>
                  <a:pt x="1064357" y="1694763"/>
                  <a:pt x="1064357" y="1595352"/>
                </a:cubicBezTo>
                <a:cubicBezTo>
                  <a:pt x="1064357" y="1495941"/>
                  <a:pt x="1144947" y="1415352"/>
                  <a:pt x="1244357" y="1415352"/>
                </a:cubicBezTo>
                <a:lnTo>
                  <a:pt x="2206432" y="1415352"/>
                </a:lnTo>
                <a:lnTo>
                  <a:pt x="2208269" y="1411942"/>
                </a:lnTo>
                <a:lnTo>
                  <a:pt x="1939122" y="1411942"/>
                </a:lnTo>
                <a:cubicBezTo>
                  <a:pt x="1839711" y="1411942"/>
                  <a:pt x="1759122" y="1331353"/>
                  <a:pt x="1759122" y="1231942"/>
                </a:cubicBezTo>
                <a:cubicBezTo>
                  <a:pt x="1759122" y="1132531"/>
                  <a:pt x="1839711" y="1051942"/>
                  <a:pt x="1939122" y="1051942"/>
                </a:cubicBezTo>
                <a:lnTo>
                  <a:pt x="2431720" y="1051942"/>
                </a:lnTo>
                <a:lnTo>
                  <a:pt x="2435632" y="1045961"/>
                </a:lnTo>
                <a:lnTo>
                  <a:pt x="2387559" y="1027086"/>
                </a:lnTo>
                <a:cubicBezTo>
                  <a:pt x="2335602" y="995516"/>
                  <a:pt x="2300895" y="938384"/>
                  <a:pt x="2300895" y="873146"/>
                </a:cubicBezTo>
                <a:cubicBezTo>
                  <a:pt x="2300895" y="786161"/>
                  <a:pt x="2362596" y="713587"/>
                  <a:pt x="2444619" y="696802"/>
                </a:cubicBezTo>
                <a:lnTo>
                  <a:pt x="2472338" y="694008"/>
                </a:lnTo>
                <a:lnTo>
                  <a:pt x="2066060" y="694008"/>
                </a:lnTo>
                <a:cubicBezTo>
                  <a:pt x="1966649" y="694008"/>
                  <a:pt x="1886060" y="613419"/>
                  <a:pt x="1886060" y="514008"/>
                </a:cubicBezTo>
                <a:cubicBezTo>
                  <a:pt x="1886060" y="427023"/>
                  <a:pt x="1947761" y="354449"/>
                  <a:pt x="2029784" y="337665"/>
                </a:cubicBezTo>
                <a:lnTo>
                  <a:pt x="2057482" y="334873"/>
                </a:lnTo>
                <a:lnTo>
                  <a:pt x="1651225" y="334873"/>
                </a:lnTo>
                <a:cubicBezTo>
                  <a:pt x="1551814" y="334873"/>
                  <a:pt x="1471225" y="254284"/>
                  <a:pt x="1471225" y="154873"/>
                </a:cubicBezTo>
                <a:cubicBezTo>
                  <a:pt x="1471225" y="105168"/>
                  <a:pt x="1491373" y="60168"/>
                  <a:pt x="1523946" y="275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8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그림 개체 틀 98">
            <a:extLst>
              <a:ext uri="{FF2B5EF4-FFF2-40B4-BE49-F238E27FC236}">
                <a16:creationId xmlns="" xmlns:a16="http://schemas.microsoft.com/office/drawing/2014/main" id="{0A1D28A5-C8ED-494F-B0A6-DA3129E6FD2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81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=""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=""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81DA5F10-92C2-4565-9D19-22429F112176}"/>
              </a:ext>
            </a:extLst>
          </p:cNvPr>
          <p:cNvSpPr/>
          <p:nvPr userDrawn="1"/>
        </p:nvSpPr>
        <p:spPr>
          <a:xfrm>
            <a:off x="0" y="540"/>
            <a:ext cx="12192000" cy="1288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D799C2E6-C3D6-4BEC-AD1F-AD8EAB940FBD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7C90E56D-BDAD-4607-9DA5-5493DE0AAF84}"/>
              </a:ext>
            </a:extLst>
          </p:cNvPr>
          <p:cNvSpPr/>
          <p:nvPr userDrawn="1"/>
        </p:nvSpPr>
        <p:spPr>
          <a:xfrm>
            <a:off x="0" y="1288869"/>
            <a:ext cx="252000" cy="556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19">
            <a:extLst>
              <a:ext uri="{FF2B5EF4-FFF2-40B4-BE49-F238E27FC236}">
                <a16:creationId xmlns="" xmlns:a16="http://schemas.microsoft.com/office/drawing/2014/main" id="{F5D6EBF7-B998-435B-B1D4-5AA9D344C50C}"/>
              </a:ext>
            </a:extLst>
          </p:cNvPr>
          <p:cNvSpPr/>
          <p:nvPr userDrawn="1"/>
        </p:nvSpPr>
        <p:spPr>
          <a:xfrm>
            <a:off x="11940000" y="1288869"/>
            <a:ext cx="252000" cy="5485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6D97F746-730A-46BA-BC65-12E307F6B4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7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693" r:id="rId7"/>
    <p:sldLayoutId id="2147483700" r:id="rId8"/>
    <p:sldLayoutId id="2147483692" r:id="rId9"/>
    <p:sldLayoutId id="2147483709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1" r:id="rId16"/>
    <p:sldLayoutId id="2147483702" r:id="rId17"/>
    <p:sldLayoutId id="2147483704" r:id="rId18"/>
    <p:sldLayoutId id="2147483705" r:id="rId19"/>
    <p:sldLayoutId id="2147483708" r:id="rId20"/>
    <p:sldLayoutId id="2147483706" r:id="rId21"/>
    <p:sldLayoutId id="2147483707" r:id="rId22"/>
    <p:sldLayoutId id="2147483656" r:id="rId23"/>
    <p:sldLayoutId id="2147483687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372225" y="5640865"/>
            <a:ext cx="5314950" cy="6415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latin typeface="맑은 고딕"/>
                <a:ea typeface="맑은 고딕"/>
              </a:rPr>
              <a:t>한승규</a:t>
            </a:r>
            <a:r>
              <a:rPr lang="en-US" altLang="ko-KR" b="1">
                <a:latin typeface="맑은 고딕"/>
                <a:ea typeface="맑은 고딕"/>
              </a:rPr>
              <a:t>(20143222)</a:t>
            </a:r>
            <a:r>
              <a:rPr lang="ko-KR" altLang="en-US" b="1">
                <a:latin typeface="맑은 고딕"/>
                <a:ea typeface="맑은 고딕"/>
              </a:rPr>
              <a:t> 이채영</a:t>
            </a:r>
            <a:r>
              <a:rPr lang="en-US" altLang="ko-KR" b="1">
                <a:latin typeface="맑은 고딕"/>
                <a:ea typeface="맑은 고딕"/>
              </a:rPr>
              <a:t>(20153243)</a:t>
            </a:r>
            <a:r>
              <a:rPr lang="ko-KR" altLang="en-US" b="1">
                <a:latin typeface="맑은 고딕"/>
                <a:ea typeface="맑은 고딕"/>
              </a:rPr>
              <a:t> 오수진</a:t>
            </a:r>
            <a:r>
              <a:rPr lang="en-US" altLang="ko-KR" b="1">
                <a:latin typeface="맑은 고딕"/>
                <a:ea typeface="맑은 고딕"/>
              </a:rPr>
              <a:t>(20153242)</a:t>
            </a:r>
            <a:r>
              <a:rPr lang="ko-KR" altLang="en-US" b="1">
                <a:latin typeface="맑은 고딕"/>
                <a:ea typeface="맑은 고딕"/>
              </a:rPr>
              <a:t> 백소현</a:t>
            </a:r>
            <a:r>
              <a:rPr lang="en-US" altLang="ko-KR" b="1">
                <a:latin typeface="맑은 고딕"/>
                <a:ea typeface="맑은 고딕"/>
              </a:rPr>
              <a:t>(20163291)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웹 여행일지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" y="6591301"/>
            <a:ext cx="11687175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  <a:cs typeface="Arial"/>
                <a:hlinkClick r:id="rId2"/>
              </a:rPr>
              <a:t>http://www.free-powerpoint-templates-design.com</a:t>
            </a:r>
            <a:endParaRPr lang="ko-KR" altLang="en-US" sz="100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14501" y="481374"/>
            <a:ext cx="1262227" cy="310203"/>
            <a:chOff x="3275856" y="1242391"/>
            <a:chExt cx="1656184" cy="407020"/>
          </a:xfrm>
        </p:grpSpPr>
        <p:sp>
          <p:nvSpPr>
            <p:cNvPr id="8" name="Rounded Rectangle 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516120" y="1319622"/>
              <a:ext cx="1187245" cy="2473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altLang="ko-KR" sz="3600" dirty="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 dirty="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  <a:r>
              <a:rPr lang="en-US" altLang="ko-KR" sz="3600" dirty="0" smtClean="0">
                <a:solidFill>
                  <a:srgbClr val="F0AD16"/>
                </a:solidFill>
              </a:rPr>
              <a:t> </a:t>
            </a:r>
          </a:p>
          <a:p>
            <a:pPr>
              <a:defRPr/>
            </a:pPr>
            <a:r>
              <a:rPr lang="ko-KR" altLang="en-US" sz="3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</a:t>
            </a:r>
            <a:endParaRPr lang="ko-KR" altLang="en-US" sz="3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436" y="570518"/>
            <a:ext cx="3847571" cy="212411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40891" y="3295221"/>
            <a:ext cx="3308279" cy="344612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3866" y="3824982"/>
            <a:ext cx="2807413" cy="192034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rcRect l="21970" r="22900"/>
          <a:stretch>
            <a:fillRect/>
          </a:stretch>
        </p:blipFill>
        <p:spPr>
          <a:xfrm>
            <a:off x="3757793" y="3295221"/>
            <a:ext cx="4676414" cy="27611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818" y="3295221"/>
            <a:ext cx="3059801" cy="1292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347" y="2216237"/>
            <a:ext cx="398145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 dirty="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 dirty="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400" dirty="0" err="1">
                <a:solidFill>
                  <a:schemeClr val="tx1"/>
                </a:solidFill>
                <a:latin typeface="맑은 고딕"/>
                <a:ea typeface="맑은 고딕"/>
              </a:rPr>
              <a:t>UserDAO.jsp</a:t>
            </a:r>
            <a:endParaRPr lang="en-US" altLang="ko-KR" sz="34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133" y="400157"/>
            <a:ext cx="5765800" cy="398145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9634" y="3429000"/>
            <a:ext cx="5022849" cy="314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  <a:endParaRPr lang="en-US" altLang="ko-KR" sz="3200">
              <a:solidFill>
                <a:srgbClr val="F0AD16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맑은 고딕"/>
                <a:ea typeface="맑은 고딕"/>
              </a:rPr>
              <a:t>WriteDAO.java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30" y="395876"/>
            <a:ext cx="5397499" cy="32194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3217" y="3255124"/>
            <a:ext cx="5060950" cy="29591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2063" y="2210620"/>
            <a:ext cx="3467100" cy="4298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  <a:endParaRPr lang="en-US" altLang="ko-KR" sz="2900">
              <a:solidFill>
                <a:srgbClr val="F0AD16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900">
                <a:solidFill>
                  <a:schemeClr val="tx1"/>
                </a:solidFill>
                <a:latin typeface="맑은 고딕"/>
                <a:ea typeface="맑은 고딕"/>
              </a:rPr>
              <a:t>login_Action.jsp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51" y="377146"/>
            <a:ext cx="5929122" cy="94522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025" y="1421828"/>
            <a:ext cx="4260850" cy="4826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3526" y="2835489"/>
            <a:ext cx="4254500" cy="27495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25959" y="2864065"/>
            <a:ext cx="3905250" cy="269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2500">
                <a:solidFill>
                  <a:schemeClr val="tx1"/>
                </a:solidFill>
                <a:latin typeface="맑은 고딕"/>
                <a:ea typeface="맑은 고딕"/>
              </a:rPr>
              <a:t>sign_up_Action.jsp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272" y="412108"/>
            <a:ext cx="5435600" cy="134619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0599" y="2286464"/>
            <a:ext cx="7670800" cy="408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000">
                <a:solidFill>
                  <a:schemeClr val="tx1"/>
                </a:solidFill>
                <a:latin typeface="맑은 고딕"/>
                <a:ea typeface="맑은 고딕"/>
              </a:rPr>
              <a:t>write_Action.jsp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815" y="757147"/>
            <a:ext cx="5875611" cy="112701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6874" y="2484491"/>
            <a:ext cx="6318250" cy="3708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 dirty="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 dirty="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  <a:endParaRPr lang="en-US" altLang="ko-KR" sz="3400" dirty="0">
              <a:solidFill>
                <a:srgbClr val="F0AD16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3200" dirty="0" err="1">
                <a:solidFill>
                  <a:schemeClr val="tx1"/>
                </a:solidFill>
                <a:latin typeface="맑은 고딕"/>
                <a:ea typeface="맑은 고딕"/>
              </a:rPr>
              <a:t>Calendar.jsp</a:t>
            </a:r>
            <a:endParaRPr lang="en-US" altLang="ko-KR" sz="32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465" y="265641"/>
            <a:ext cx="5232400" cy="41465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4299" y="3640666"/>
            <a:ext cx="6807200" cy="294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 dirty="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 dirty="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200" dirty="0" err="1">
                <a:solidFill>
                  <a:schemeClr val="tx1"/>
                </a:solidFill>
                <a:latin typeface="맑은 고딕"/>
                <a:ea typeface="맑은 고딕"/>
              </a:rPr>
              <a:t>Calendar.jsp</a:t>
            </a:r>
            <a:endParaRPr lang="en-US" altLang="ko-KR" sz="32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0825" y="2270126"/>
            <a:ext cx="9150350" cy="365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 dirty="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 dirty="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 dirty="0" err="1">
                <a:solidFill>
                  <a:schemeClr val="tx1"/>
                </a:solidFill>
                <a:latin typeface="맑은 고딕"/>
                <a:ea typeface="맑은 고딕"/>
              </a:rPr>
              <a:t>Calendar.jsp</a:t>
            </a:r>
            <a:endParaRPr lang="en-US" altLang="ko-KR" sz="36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241" y="341842"/>
            <a:ext cx="5276850" cy="399414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6984" y="2656416"/>
            <a:ext cx="7753350" cy="393699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10051" y="2751666"/>
            <a:ext cx="4237566" cy="383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</a:rPr>
              <a:t>List.jsp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758" y="388408"/>
            <a:ext cx="5073650" cy="368935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7250" y="2311400"/>
            <a:ext cx="5575300" cy="223519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0251" y="3733800"/>
            <a:ext cx="6159500" cy="269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932018" y="1693591"/>
            <a:ext cx="6274753" cy="780795"/>
            <a:chOff x="4745820" y="1491808"/>
            <a:chExt cx="6274753" cy="780795"/>
          </a:xfrm>
        </p:grpSpPr>
        <p:sp>
          <p:nvSpPr>
            <p:cNvPr id="8" name="TextBox 7"/>
            <p:cNvSpPr txBox="1"/>
            <p:nvPr/>
          </p:nvSpPr>
          <p:spPr>
            <a:xfrm>
              <a:off x="5895647" y="1820650"/>
              <a:ext cx="5124926" cy="2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cs typeface="Arial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  <a:cs typeface="Arial"/>
                  </a:rPr>
                  <a:t>01</a:t>
                </a:r>
                <a:endParaRPr lang="ko-KR" altLang="en-US" sz="3600" b="1">
                  <a:solidFill>
                    <a:schemeClr val="bg1"/>
                  </a:solidFill>
                  <a:cs typeface="Arial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211455"/>
            <a:ext cx="3493826" cy="17474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cs typeface="Arial"/>
              </a:rPr>
              <a:t>Agenda</a:t>
            </a:r>
          </a:p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cs typeface="Arial"/>
              </a:rPr>
              <a:t>Style</a:t>
            </a:r>
            <a:endParaRPr lang="ko-KR" altLang="en-US" sz="540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932018" y="2846544"/>
            <a:ext cx="6274753" cy="780795"/>
            <a:chOff x="4745820" y="1491808"/>
            <a:chExt cx="6274753" cy="780795"/>
          </a:xfrm>
        </p:grpSpPr>
        <p:grpSp>
          <p:nvGrpSpPr>
            <p:cNvPr id="56" name="Group 55"/>
            <p:cNvGrpSpPr/>
            <p:nvPr/>
          </p:nvGrpSpPr>
          <p:grpSpPr>
            <a:xfrm>
              <a:off x="5895647" y="1595540"/>
              <a:ext cx="5124926" cy="584775"/>
              <a:chOff x="6420993" y="1525370"/>
              <a:chExt cx="5124926" cy="5847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20993" y="1750480"/>
                <a:ext cx="5124926" cy="263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200">
                  <a:cs typeface="Arial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20993" y="1525370"/>
                <a:ext cx="5124926" cy="584775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3200" b="1" dirty="0" smtClean="0">
                    <a:latin typeface="맑은 고딕"/>
                    <a:ea typeface="맑은 고딕"/>
                  </a:rPr>
                  <a:t>기능 설명</a:t>
                </a:r>
                <a:endParaRPr lang="ko-KR" altLang="en-US" sz="3200" b="1" dirty="0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  <a:cs typeface="Arial"/>
                  </a:rPr>
                  <a:t>02</a:t>
                </a:r>
                <a:endParaRPr lang="ko-KR" altLang="en-US" sz="3600" b="1">
                  <a:solidFill>
                    <a:schemeClr val="bg1"/>
                  </a:solidFill>
                  <a:cs typeface="Arial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081845" y="1797323"/>
            <a:ext cx="5124926" cy="584775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latin typeface="맑은 고딕"/>
                <a:ea typeface="맑은 고딕"/>
              </a:rPr>
              <a:t>주제 선정</a:t>
            </a:r>
            <a:endParaRPr lang="ko-KR" altLang="en-US" sz="3200" b="1" dirty="0">
              <a:latin typeface="맑은 고딕"/>
              <a:ea typeface="맑은 고딕"/>
            </a:endParaRPr>
          </a:p>
        </p:txBody>
      </p:sp>
      <p:grpSp>
        <p:nvGrpSpPr>
          <p:cNvPr id="20" name="Group 2"/>
          <p:cNvGrpSpPr/>
          <p:nvPr/>
        </p:nvGrpSpPr>
        <p:grpSpPr>
          <a:xfrm>
            <a:off x="4932018" y="3999497"/>
            <a:ext cx="6274753" cy="780795"/>
            <a:chOff x="4745820" y="1491808"/>
            <a:chExt cx="6274753" cy="780795"/>
          </a:xfrm>
        </p:grpSpPr>
        <p:sp>
          <p:nvSpPr>
            <p:cNvPr id="21" name="TextBox 20"/>
            <p:cNvSpPr txBox="1"/>
            <p:nvPr/>
          </p:nvSpPr>
          <p:spPr>
            <a:xfrm>
              <a:off x="5895647" y="1820650"/>
              <a:ext cx="5124926" cy="2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cs typeface="Arial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3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3600" b="1" dirty="0" smtClean="0">
                    <a:solidFill>
                      <a:schemeClr val="bg1"/>
                    </a:solidFill>
                    <a:cs typeface="Arial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6081845" y="4103229"/>
            <a:ext cx="5124926" cy="584775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/>
                <a:ea typeface="맑은 고딕"/>
              </a:rPr>
              <a:t>개인 역할 및 담당 업무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</a:rPr>
              <a:t>List.jsp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191" y="476250"/>
            <a:ext cx="5251449" cy="29527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9841" y="2173816"/>
            <a:ext cx="7359649" cy="454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</a:rPr>
              <a:t>Sign_up.jsp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50" y="885824"/>
            <a:ext cx="5581650" cy="7048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716" y="2539999"/>
            <a:ext cx="5473700" cy="22606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9458" y="2036233"/>
            <a:ext cx="5556249" cy="467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</a:rPr>
              <a:t>main.jsp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266" y="1437216"/>
            <a:ext cx="5486400" cy="723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0249" y="3640666"/>
            <a:ext cx="5956300" cy="25019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666" y="2783417"/>
            <a:ext cx="5473700" cy="244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3"/>
          <p:cNvSpPr/>
          <p:nvPr/>
        </p:nvSpPr>
        <p:spPr>
          <a:xfrm rot="5639961">
            <a:off x="10753917" y="543015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3 w 2296406"/>
              <a:gd name="connsiteY2" fmla="*/ 2095901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itle 1"/>
          <p:cNvSpPr txBox="1"/>
          <p:nvPr/>
        </p:nvSpPr>
        <p:spPr>
          <a:xfrm>
            <a:off x="6925775" y="572109"/>
            <a:ext cx="3069256" cy="12085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accent1"/>
                </a:solidFill>
                <a:latin typeface="맑은 고딕"/>
                <a:ea typeface="맑은 고딕"/>
              </a:rPr>
              <a:t>Web</a:t>
            </a:r>
            <a:r>
              <a:rPr lang="en-US" altLang="ko-KR" sz="3600">
                <a:solidFill>
                  <a:srgbClr val="F0AD1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3600">
                <a:solidFill>
                  <a:schemeClr val="tx1"/>
                </a:solidFill>
                <a:latin typeface="맑은 고딕"/>
                <a:ea typeface="맑은 고딕"/>
              </a:rPr>
              <a:t>write.jsp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667339" y="1146304"/>
            <a:ext cx="2157467" cy="887647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5" name="자유형: 도형 14"/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142" y="262466"/>
            <a:ext cx="4083050" cy="3390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8033" y="1913467"/>
            <a:ext cx="5499099" cy="46609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7841" y="5337174"/>
            <a:ext cx="4819650" cy="946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_x952820832"/>
          <p:cNvGrpSpPr>
            <a:grpSpLocks/>
          </p:cNvGrpSpPr>
          <p:nvPr/>
        </p:nvGrpSpPr>
        <p:grpSpPr bwMode="auto">
          <a:xfrm>
            <a:off x="994535" y="1671947"/>
            <a:ext cx="10242677" cy="3281363"/>
            <a:chOff x="299" y="724"/>
            <a:chExt cx="80656" cy="25840"/>
          </a:xfrm>
        </p:grpSpPr>
        <p:sp>
          <p:nvSpPr>
            <p:cNvPr id="30" name="_x952820040"/>
            <p:cNvSpPr>
              <a:spLocks noChangeArrowheads="1"/>
            </p:cNvSpPr>
            <p:nvPr/>
          </p:nvSpPr>
          <p:spPr bwMode="auto">
            <a:xfrm>
              <a:off x="299" y="19194"/>
              <a:ext cx="21361" cy="737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64CED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_x952820688"/>
            <p:cNvSpPr>
              <a:spLocks noChangeArrowheads="1"/>
            </p:cNvSpPr>
            <p:nvPr/>
          </p:nvSpPr>
          <p:spPr bwMode="auto">
            <a:xfrm>
              <a:off x="17234" y="14328"/>
              <a:ext cx="4427" cy="11636"/>
            </a:xfrm>
            <a:custGeom>
              <a:avLst/>
              <a:gdLst>
                <a:gd name="T0" fmla="*/ 200 w 4700"/>
                <a:gd name="T1" fmla="*/ 700 h 12300"/>
                <a:gd name="T2" fmla="*/ 4700 w 4700"/>
                <a:gd name="T3" fmla="*/ 5000 h 12300"/>
                <a:gd name="T4" fmla="*/ 4700 w 4700"/>
                <a:gd name="T5" fmla="*/ 12300 h 12300"/>
                <a:gd name="T6" fmla="*/ 200 w 4700"/>
                <a:gd name="T7" fmla="*/ 3100 h 1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0" h="12300">
                  <a:moveTo>
                    <a:pt x="200" y="700"/>
                  </a:moveTo>
                  <a:lnTo>
                    <a:pt x="4700" y="5000"/>
                  </a:lnTo>
                  <a:cubicBezTo>
                    <a:pt x="4600" y="7500"/>
                    <a:pt x="4700" y="9900"/>
                    <a:pt x="4700" y="12300"/>
                  </a:cubicBezTo>
                  <a:cubicBezTo>
                    <a:pt x="300" y="8000"/>
                    <a:pt x="300" y="5600"/>
                    <a:pt x="200" y="3100"/>
                  </a:cubicBezTo>
                </a:path>
              </a:pathLst>
            </a:custGeom>
            <a:solidFill>
              <a:srgbClr val="64CED8"/>
            </a:solidFill>
            <a:ln w="76200">
              <a:solidFill>
                <a:srgbClr val="64CED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_x952821264"/>
            <p:cNvSpPr>
              <a:spLocks noChangeArrowheads="1"/>
            </p:cNvSpPr>
            <p:nvPr/>
          </p:nvSpPr>
          <p:spPr bwMode="auto">
            <a:xfrm>
              <a:off x="17228" y="13856"/>
              <a:ext cx="21361" cy="737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2B0BE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_x952819464"/>
            <p:cNvSpPr>
              <a:spLocks noChangeArrowheads="1"/>
            </p:cNvSpPr>
            <p:nvPr/>
          </p:nvSpPr>
          <p:spPr bwMode="auto">
            <a:xfrm>
              <a:off x="34039" y="9066"/>
              <a:ext cx="4427" cy="11636"/>
            </a:xfrm>
            <a:custGeom>
              <a:avLst/>
              <a:gdLst>
                <a:gd name="T0" fmla="*/ 200 w 4700"/>
                <a:gd name="T1" fmla="*/ 700 h 12300"/>
                <a:gd name="T2" fmla="*/ 4700 w 4700"/>
                <a:gd name="T3" fmla="*/ 5000 h 12300"/>
                <a:gd name="T4" fmla="*/ 4700 w 4700"/>
                <a:gd name="T5" fmla="*/ 12300 h 12300"/>
                <a:gd name="T6" fmla="*/ 200 w 4700"/>
                <a:gd name="T7" fmla="*/ 3100 h 1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0" h="12300">
                  <a:moveTo>
                    <a:pt x="200" y="700"/>
                  </a:moveTo>
                  <a:lnTo>
                    <a:pt x="4700" y="5000"/>
                  </a:lnTo>
                  <a:cubicBezTo>
                    <a:pt x="4600" y="7500"/>
                    <a:pt x="4700" y="9900"/>
                    <a:pt x="4700" y="12300"/>
                  </a:cubicBezTo>
                  <a:cubicBezTo>
                    <a:pt x="300" y="8000"/>
                    <a:pt x="300" y="5600"/>
                    <a:pt x="200" y="3100"/>
                  </a:cubicBezTo>
                </a:path>
              </a:pathLst>
            </a:custGeom>
            <a:solidFill>
              <a:srgbClr val="32B0BE"/>
            </a:solidFill>
            <a:ln w="76200">
              <a:solidFill>
                <a:srgbClr val="32B0BE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_x952819320"/>
            <p:cNvSpPr>
              <a:spLocks noChangeArrowheads="1"/>
            </p:cNvSpPr>
            <p:nvPr/>
          </p:nvSpPr>
          <p:spPr bwMode="auto">
            <a:xfrm>
              <a:off x="33909" y="8532"/>
              <a:ext cx="21361" cy="737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64CED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_x952823712"/>
            <p:cNvSpPr>
              <a:spLocks noChangeArrowheads="1"/>
            </p:cNvSpPr>
            <p:nvPr/>
          </p:nvSpPr>
          <p:spPr bwMode="auto">
            <a:xfrm>
              <a:off x="50880" y="3333"/>
              <a:ext cx="4427" cy="11636"/>
            </a:xfrm>
            <a:custGeom>
              <a:avLst/>
              <a:gdLst>
                <a:gd name="T0" fmla="*/ 300 w 4700"/>
                <a:gd name="T1" fmla="*/ 700 h 12300"/>
                <a:gd name="T2" fmla="*/ 4700 w 4700"/>
                <a:gd name="T3" fmla="*/ 5000 h 12300"/>
                <a:gd name="T4" fmla="*/ 4700 w 4700"/>
                <a:gd name="T5" fmla="*/ 12300 h 12300"/>
                <a:gd name="T6" fmla="*/ 200 w 4700"/>
                <a:gd name="T7" fmla="*/ 3100 h 1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0" h="12300">
                  <a:moveTo>
                    <a:pt x="300" y="700"/>
                  </a:moveTo>
                  <a:lnTo>
                    <a:pt x="4700" y="5000"/>
                  </a:lnTo>
                  <a:cubicBezTo>
                    <a:pt x="4700" y="7500"/>
                    <a:pt x="4700" y="9900"/>
                    <a:pt x="4700" y="12300"/>
                  </a:cubicBezTo>
                  <a:cubicBezTo>
                    <a:pt x="300" y="8000"/>
                    <a:pt x="300" y="5600"/>
                    <a:pt x="200" y="3100"/>
                  </a:cubicBezTo>
                </a:path>
              </a:pathLst>
            </a:custGeom>
            <a:solidFill>
              <a:srgbClr val="64CED8"/>
            </a:solidFill>
            <a:ln w="76200">
              <a:solidFill>
                <a:srgbClr val="64CED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_x952822776"/>
            <p:cNvSpPr>
              <a:spLocks noChangeArrowheads="1"/>
            </p:cNvSpPr>
            <p:nvPr/>
          </p:nvSpPr>
          <p:spPr bwMode="auto">
            <a:xfrm>
              <a:off x="50761" y="724"/>
              <a:ext cx="30194" cy="11753"/>
            </a:xfrm>
            <a:prstGeom prst="rightArrow">
              <a:avLst>
                <a:gd name="adj1" fmla="val 63870"/>
                <a:gd name="adj2" fmla="val 50013"/>
              </a:avLst>
            </a:prstGeom>
            <a:solidFill>
              <a:srgbClr val="FFFFFF"/>
            </a:solidFill>
            <a:ln w="76200">
              <a:solidFill>
                <a:srgbClr val="32B0BE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" name="_x952825224"/>
          <p:cNvSpPr>
            <a:spLocks noChangeArrowheads="1"/>
          </p:cNvSpPr>
          <p:nvPr/>
        </p:nvSpPr>
        <p:spPr bwMode="auto">
          <a:xfrm>
            <a:off x="323850" y="140335"/>
            <a:ext cx="11572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800" b="1" dirty="0">
                <a:latin typeface="맑은 고딕"/>
                <a:ea typeface="맑은 고딕"/>
              </a:rPr>
              <a:t>담당 업무</a:t>
            </a:r>
            <a:endParaRPr kumimoji="0" lang="en-US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_x952702824"/>
          <p:cNvGrpSpPr>
            <a:grpSpLocks/>
          </p:cNvGrpSpPr>
          <p:nvPr/>
        </p:nvGrpSpPr>
        <p:grpSpPr bwMode="auto">
          <a:xfrm>
            <a:off x="955675" y="5112246"/>
            <a:ext cx="2628085" cy="484686"/>
            <a:chOff x="0" y="-126"/>
            <a:chExt cx="20688" cy="3813"/>
          </a:xfrm>
        </p:grpSpPr>
        <p:sp>
          <p:nvSpPr>
            <p:cNvPr id="43" name="_x952702536"/>
            <p:cNvSpPr>
              <a:spLocks noChangeArrowheads="1"/>
            </p:cNvSpPr>
            <p:nvPr/>
          </p:nvSpPr>
          <p:spPr bwMode="auto">
            <a:xfrm>
              <a:off x="306" y="-126"/>
              <a:ext cx="20382" cy="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보고서 및 발표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자료작성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분석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의견조율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_x952708728"/>
            <p:cNvSpPr>
              <a:spLocks noChangeArrowheads="1"/>
            </p:cNvSpPr>
            <p:nvPr/>
          </p:nvSpPr>
          <p:spPr bwMode="auto">
            <a:xfrm>
              <a:off x="0" y="0"/>
              <a:ext cx="20382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/>
              <a:endParaRPr lang="ko-KR" altLang="en-US" sz="1200" dirty="0"/>
            </a:p>
          </p:txBody>
        </p:sp>
      </p:grpSp>
      <p:sp>
        <p:nvSpPr>
          <p:cNvPr id="47" name="_x952723200"/>
          <p:cNvSpPr>
            <a:spLocks noChangeArrowheads="1"/>
          </p:cNvSpPr>
          <p:nvPr/>
        </p:nvSpPr>
        <p:spPr bwMode="auto">
          <a:xfrm>
            <a:off x="3851275" y="4440344"/>
            <a:ext cx="2478088" cy="2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보고서 및 발표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작성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기획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50" name="_x952737312"/>
          <p:cNvSpPr>
            <a:spLocks noChangeArrowheads="1"/>
          </p:cNvSpPr>
          <p:nvPr/>
        </p:nvSpPr>
        <p:spPr bwMode="auto">
          <a:xfrm>
            <a:off x="6015038" y="3766185"/>
            <a:ext cx="2478087" cy="26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방향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의견제시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구성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자료수집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_x952709016"/>
          <p:cNvSpPr>
            <a:spLocks noChangeArrowheads="1"/>
          </p:cNvSpPr>
          <p:nvPr/>
        </p:nvSpPr>
        <p:spPr bwMode="auto">
          <a:xfrm>
            <a:off x="8178800" y="3083560"/>
            <a:ext cx="3073524" cy="2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보고서 및 발표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작성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서버구현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(Tomcat/MySQL),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 및 테스트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4535" y="4030582"/>
            <a:ext cx="2722456" cy="92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한승규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32830" y="3321228"/>
            <a:ext cx="2722456" cy="92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이채영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52074" y="2648873"/>
            <a:ext cx="2722456" cy="92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오수진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12462" y="1966248"/>
            <a:ext cx="2722456" cy="92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백소현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74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for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05612" y="3232085"/>
            <a:ext cx="7869238" cy="4572000"/>
            <a:chOff x="635000" y="1382713"/>
            <a:chExt cx="7869238" cy="4572000"/>
          </a:xfrm>
          <a:solidFill>
            <a:schemeClr val="accent1">
              <a:lumMod val="75000"/>
            </a:schemeClr>
          </a:solidFill>
          <a:scene3d>
            <a:camera prst="perspectiveRelaxed" fov="1500000">
              <a:rot lat="17373600" lon="0" rev="0"/>
            </a:camera>
            <a:lightRig rig="threePt" dir="t"/>
          </a:scene3d>
        </p:grpSpPr>
        <p:sp>
          <p:nvSpPr>
            <p:cNvPr id="11" name="Freeform 8"/>
            <p:cNvSpPr>
              <a:spLocks noEditPoints="1"/>
            </p:cNvSpPr>
            <p:nvPr/>
          </p:nvSpPr>
          <p:spPr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800" b="1">
                <a:latin typeface="맑은 고딕"/>
                <a:ea typeface="맑은 고딕"/>
              </a:rPr>
              <a:t>웹 여행일지</a:t>
            </a:r>
          </a:p>
        </p:txBody>
      </p:sp>
      <p:sp>
        <p:nvSpPr>
          <p:cNvPr id="6" name="Freeform 3"/>
          <p:cNvSpPr/>
          <p:nvPr/>
        </p:nvSpPr>
        <p:spPr>
          <a:xfrm rot="19779318">
            <a:off x="1198350" y="-1087408"/>
            <a:ext cx="2862069" cy="5434617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24903"/>
              <a:gd name="connsiteX1" fmla="*/ 568172 w 1180796"/>
              <a:gd name="connsiteY1" fmla="*/ 304800 h 1424903"/>
              <a:gd name="connsiteX2" fmla="*/ 779871 w 1180796"/>
              <a:gd name="connsiteY2" fmla="*/ 459344 h 1424903"/>
              <a:gd name="connsiteX3" fmla="*/ 1089331 w 1180796"/>
              <a:gd name="connsiteY3" fmla="*/ 830882 h 1424903"/>
              <a:gd name="connsiteX4" fmla="*/ 1176007 w 1180796"/>
              <a:gd name="connsiteY4" fmla="*/ 1299015 h 1424903"/>
              <a:gd name="connsiteX5" fmla="*/ 1106293 w 1180796"/>
              <a:gd name="connsiteY5" fmla="*/ 1261345 h 1424903"/>
              <a:gd name="connsiteX6" fmla="*/ 1093530 w 1180796"/>
              <a:gd name="connsiteY6" fmla="*/ 1409318 h 1424903"/>
              <a:gd name="connsiteX7" fmla="*/ 1016094 w 1180796"/>
              <a:gd name="connsiteY7" fmla="*/ 1334364 h 1424903"/>
              <a:gd name="connsiteX8" fmla="*/ 895769 w 1180796"/>
              <a:gd name="connsiteY8" fmla="*/ 1423471 h 1424903"/>
              <a:gd name="connsiteX9" fmla="*/ 873874 w 1180796"/>
              <a:gd name="connsiteY9" fmla="*/ 986314 h 1424903"/>
              <a:gd name="connsiteX10" fmla="*/ 541005 w 1180796"/>
              <a:gd name="connsiteY10" fmla="*/ 803357 h 1424903"/>
              <a:gd name="connsiteX11" fmla="*/ 504720 w 1180796"/>
              <a:gd name="connsiteY11" fmla="*/ 953956 h 1424903"/>
              <a:gd name="connsiteX12" fmla="*/ 541004 w 1180796"/>
              <a:gd name="connsiteY12" fmla="*/ 1175672 h 1424903"/>
              <a:gd name="connsiteX13" fmla="*/ 532632 w 1180796"/>
              <a:gd name="connsiteY13" fmla="*/ 1402288 h 1424903"/>
              <a:gd name="connsiteX14" fmla="*/ 243154 w 1180796"/>
              <a:gd name="connsiteY14" fmla="*/ 889736 h 1424903"/>
              <a:gd name="connsiteX15" fmla="*/ 174649 w 1180796"/>
              <a:gd name="connsiteY15" fmla="*/ 445938 h 1424903"/>
              <a:gd name="connsiteX16" fmla="*/ 0 w 1180796"/>
              <a:gd name="connsiteY16" fmla="*/ 74192 h 1424903"/>
              <a:gd name="connsiteX17" fmla="*/ 567269 w 1180796"/>
              <a:gd name="connsiteY17" fmla="*/ 0 h 1424903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1016094 w 1180796"/>
              <a:gd name="connsiteY7" fmla="*/ 1334364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037669 w 1180796"/>
              <a:gd name="connsiteY5" fmla="*/ 1240758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873874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878845 w 1107563"/>
              <a:gd name="connsiteY7" fmla="*/ 1286327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1037669 w 1107563"/>
              <a:gd name="connsiteY5" fmla="*/ 1240758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962182 w 1107563"/>
              <a:gd name="connsiteY5" fmla="*/ 1268207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9969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1734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4100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104232 h 1349929"/>
              <a:gd name="connsiteX1" fmla="*/ 568172 w 1100111"/>
              <a:gd name="connsiteY1" fmla="*/ 230608 h 1349929"/>
              <a:gd name="connsiteX2" fmla="*/ 779871 w 1100111"/>
              <a:gd name="connsiteY2" fmla="*/ 385152 h 1349929"/>
              <a:gd name="connsiteX3" fmla="*/ 1089331 w 1100111"/>
              <a:gd name="connsiteY3" fmla="*/ 756690 h 1349929"/>
              <a:gd name="connsiteX4" fmla="*/ 1045621 w 1100111"/>
              <a:gd name="connsiteY4" fmla="*/ 1320897 h 1349929"/>
              <a:gd name="connsiteX5" fmla="*/ 962182 w 1100111"/>
              <a:gd name="connsiteY5" fmla="*/ 1194015 h 1349929"/>
              <a:gd name="connsiteX6" fmla="*/ 928833 w 1100111"/>
              <a:gd name="connsiteY6" fmla="*/ 1348852 h 1349929"/>
              <a:gd name="connsiteX7" fmla="*/ 823946 w 1100111"/>
              <a:gd name="connsiteY7" fmla="*/ 1218998 h 1349929"/>
              <a:gd name="connsiteX8" fmla="*/ 717344 w 1100111"/>
              <a:gd name="connsiteY8" fmla="*/ 1349279 h 1349929"/>
              <a:gd name="connsiteX9" fmla="*/ 770939 w 1100111"/>
              <a:gd name="connsiteY9" fmla="*/ 939572 h 1349929"/>
              <a:gd name="connsiteX10" fmla="*/ 541005 w 1100111"/>
              <a:gd name="connsiteY10" fmla="*/ 729165 h 1349929"/>
              <a:gd name="connsiteX11" fmla="*/ 504720 w 1100111"/>
              <a:gd name="connsiteY11" fmla="*/ 879764 h 1349929"/>
              <a:gd name="connsiteX12" fmla="*/ 630216 w 1100111"/>
              <a:gd name="connsiteY12" fmla="*/ 1067169 h 1349929"/>
              <a:gd name="connsiteX13" fmla="*/ 628706 w 1100111"/>
              <a:gd name="connsiteY13" fmla="*/ 1286922 h 1349929"/>
              <a:gd name="connsiteX14" fmla="*/ 243154 w 1100111"/>
              <a:gd name="connsiteY14" fmla="*/ 815544 h 1349929"/>
              <a:gd name="connsiteX15" fmla="*/ 174649 w 1100111"/>
              <a:gd name="connsiteY15" fmla="*/ 371746 h 1349929"/>
              <a:gd name="connsiteX16" fmla="*/ 0 w 1100111"/>
              <a:gd name="connsiteY16" fmla="*/ 0 h 1349929"/>
              <a:gd name="connsiteX17" fmla="*/ 567269 w 1100111"/>
              <a:gd name="connsiteY17" fmla="*/ 104232 h 1349929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484594 w 955999"/>
              <a:gd name="connsiteY13" fmla="*/ 1182690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300196 w 955999"/>
              <a:gd name="connsiteY0" fmla="*/ 0 h 1734331"/>
              <a:gd name="connsiteX1" fmla="*/ 424060 w 955999"/>
              <a:gd name="connsiteY1" fmla="*/ 615010 h 1734331"/>
              <a:gd name="connsiteX2" fmla="*/ 635759 w 955999"/>
              <a:gd name="connsiteY2" fmla="*/ 769554 h 1734331"/>
              <a:gd name="connsiteX3" fmla="*/ 945219 w 955999"/>
              <a:gd name="connsiteY3" fmla="*/ 1141092 h 1734331"/>
              <a:gd name="connsiteX4" fmla="*/ 901509 w 955999"/>
              <a:gd name="connsiteY4" fmla="*/ 1705299 h 1734331"/>
              <a:gd name="connsiteX5" fmla="*/ 818070 w 955999"/>
              <a:gd name="connsiteY5" fmla="*/ 1578417 h 1734331"/>
              <a:gd name="connsiteX6" fmla="*/ 784721 w 955999"/>
              <a:gd name="connsiteY6" fmla="*/ 1733254 h 1734331"/>
              <a:gd name="connsiteX7" fmla="*/ 679834 w 955999"/>
              <a:gd name="connsiteY7" fmla="*/ 1603400 h 1734331"/>
              <a:gd name="connsiteX8" fmla="*/ 573232 w 955999"/>
              <a:gd name="connsiteY8" fmla="*/ 1733681 h 1734331"/>
              <a:gd name="connsiteX9" fmla="*/ 626827 w 955999"/>
              <a:gd name="connsiteY9" fmla="*/ 1323974 h 1734331"/>
              <a:gd name="connsiteX10" fmla="*/ 396893 w 955999"/>
              <a:gd name="connsiteY10" fmla="*/ 1113567 h 1734331"/>
              <a:gd name="connsiteX11" fmla="*/ 360608 w 955999"/>
              <a:gd name="connsiteY11" fmla="*/ 1264166 h 1734331"/>
              <a:gd name="connsiteX12" fmla="*/ 383545 w 955999"/>
              <a:gd name="connsiteY12" fmla="*/ 1437403 h 1734331"/>
              <a:gd name="connsiteX13" fmla="*/ 221708 w 955999"/>
              <a:gd name="connsiteY13" fmla="*/ 1532720 h 1734331"/>
              <a:gd name="connsiteX14" fmla="*/ 99042 w 955999"/>
              <a:gd name="connsiteY14" fmla="*/ 1199946 h 1734331"/>
              <a:gd name="connsiteX15" fmla="*/ 30537 w 955999"/>
              <a:gd name="connsiteY15" fmla="*/ 756148 h 1734331"/>
              <a:gd name="connsiteX16" fmla="*/ 0 w 955999"/>
              <a:gd name="connsiteY16" fmla="*/ 645175 h 1734331"/>
              <a:gd name="connsiteX17" fmla="*/ 300196 w 955999"/>
              <a:gd name="connsiteY17" fmla="*/ 0 h 1734331"/>
              <a:gd name="connsiteX0" fmla="*/ 627984 w 1283787"/>
              <a:gd name="connsiteY0" fmla="*/ 368549 h 2102880"/>
              <a:gd name="connsiteX1" fmla="*/ 751848 w 1283787"/>
              <a:gd name="connsiteY1" fmla="*/ 983559 h 2102880"/>
              <a:gd name="connsiteX2" fmla="*/ 963547 w 1283787"/>
              <a:gd name="connsiteY2" fmla="*/ 1138103 h 2102880"/>
              <a:gd name="connsiteX3" fmla="*/ 1273007 w 1283787"/>
              <a:gd name="connsiteY3" fmla="*/ 1509641 h 2102880"/>
              <a:gd name="connsiteX4" fmla="*/ 1229297 w 1283787"/>
              <a:gd name="connsiteY4" fmla="*/ 2073848 h 2102880"/>
              <a:gd name="connsiteX5" fmla="*/ 1145858 w 1283787"/>
              <a:gd name="connsiteY5" fmla="*/ 1946966 h 2102880"/>
              <a:gd name="connsiteX6" fmla="*/ 1112509 w 1283787"/>
              <a:gd name="connsiteY6" fmla="*/ 2101803 h 2102880"/>
              <a:gd name="connsiteX7" fmla="*/ 1007622 w 1283787"/>
              <a:gd name="connsiteY7" fmla="*/ 1971949 h 2102880"/>
              <a:gd name="connsiteX8" fmla="*/ 901020 w 1283787"/>
              <a:gd name="connsiteY8" fmla="*/ 2102230 h 2102880"/>
              <a:gd name="connsiteX9" fmla="*/ 954615 w 1283787"/>
              <a:gd name="connsiteY9" fmla="*/ 1692523 h 2102880"/>
              <a:gd name="connsiteX10" fmla="*/ 724681 w 1283787"/>
              <a:gd name="connsiteY10" fmla="*/ 1482116 h 2102880"/>
              <a:gd name="connsiteX11" fmla="*/ 688396 w 1283787"/>
              <a:gd name="connsiteY11" fmla="*/ 1632715 h 2102880"/>
              <a:gd name="connsiteX12" fmla="*/ 711333 w 1283787"/>
              <a:gd name="connsiteY12" fmla="*/ 1805952 h 2102880"/>
              <a:gd name="connsiteX13" fmla="*/ 549496 w 1283787"/>
              <a:gd name="connsiteY13" fmla="*/ 1901269 h 2102880"/>
              <a:gd name="connsiteX14" fmla="*/ 426830 w 1283787"/>
              <a:gd name="connsiteY14" fmla="*/ 1568495 h 2102880"/>
              <a:gd name="connsiteX15" fmla="*/ 358325 w 1283787"/>
              <a:gd name="connsiteY15" fmla="*/ 1124697 h 2102880"/>
              <a:gd name="connsiteX16" fmla="*/ 0 w 1283787"/>
              <a:gd name="connsiteY16" fmla="*/ 0 h 2102880"/>
              <a:gd name="connsiteX17" fmla="*/ 627984 w 1283787"/>
              <a:gd name="connsiteY17" fmla="*/ 368549 h 2102880"/>
              <a:gd name="connsiteX0" fmla="*/ 568133 w 1223936"/>
              <a:gd name="connsiteY0" fmla="*/ 22265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68133 w 1223936"/>
              <a:gd name="connsiteY17" fmla="*/ 222659 h 1956990"/>
              <a:gd name="connsiteX0" fmla="*/ 588543 w 1223936"/>
              <a:gd name="connsiteY0" fmla="*/ 383685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88543 w 1223936"/>
              <a:gd name="connsiteY17" fmla="*/ 383685 h 1956990"/>
              <a:gd name="connsiteX0" fmla="*/ 598335 w 1223936"/>
              <a:gd name="connsiteY0" fmla="*/ 34736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98335 w 1223936"/>
              <a:gd name="connsiteY17" fmla="*/ 347369 h 1956990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624725 w 1220116"/>
              <a:gd name="connsiteY11" fmla="*/ 1499879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33754 w 1159355"/>
              <a:gd name="connsiteY0" fmla="*/ 496865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33754 w 1159355"/>
              <a:gd name="connsiteY17" fmla="*/ 496865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541396 w 1084156"/>
              <a:gd name="connsiteY0" fmla="*/ 314037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541396 w 1084156"/>
              <a:gd name="connsiteY17" fmla="*/ 314037 h 20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84156" h="2058642">
                <a:moveTo>
                  <a:pt x="541396" y="314037"/>
                </a:moveTo>
                <a:lnTo>
                  <a:pt x="591866" y="943419"/>
                </a:lnTo>
                <a:cubicBezTo>
                  <a:pt x="664418" y="989969"/>
                  <a:pt x="649664" y="1005616"/>
                  <a:pt x="763916" y="1093865"/>
                </a:cubicBezTo>
                <a:cubicBezTo>
                  <a:pt x="850776" y="1181545"/>
                  <a:pt x="1007353" y="1325458"/>
                  <a:pt x="1073376" y="1465403"/>
                </a:cubicBezTo>
                <a:cubicBezTo>
                  <a:pt x="1106665" y="1633583"/>
                  <a:pt x="1054503" y="1995602"/>
                  <a:pt x="1029666" y="2029610"/>
                </a:cubicBezTo>
                <a:cubicBezTo>
                  <a:pt x="1018010" y="2041672"/>
                  <a:pt x="977663" y="1936167"/>
                  <a:pt x="946227" y="1902728"/>
                </a:cubicBezTo>
                <a:cubicBezTo>
                  <a:pt x="948667" y="1979308"/>
                  <a:pt x="926096" y="2044999"/>
                  <a:pt x="912878" y="2057565"/>
                </a:cubicBezTo>
                <a:cubicBezTo>
                  <a:pt x="896481" y="2069335"/>
                  <a:pt x="838659" y="1981933"/>
                  <a:pt x="807991" y="1927711"/>
                </a:cubicBezTo>
                <a:cubicBezTo>
                  <a:pt x="799208" y="1982824"/>
                  <a:pt x="713656" y="2049737"/>
                  <a:pt x="701389" y="2057992"/>
                </a:cubicBezTo>
                <a:cubicBezTo>
                  <a:pt x="625983" y="1930471"/>
                  <a:pt x="717994" y="1832423"/>
                  <a:pt x="754984" y="1648285"/>
                </a:cubicBezTo>
                <a:cubicBezTo>
                  <a:pt x="680988" y="1503428"/>
                  <a:pt x="587478" y="1438585"/>
                  <a:pt x="525050" y="1437878"/>
                </a:cubicBezTo>
                <a:cubicBezTo>
                  <a:pt x="464021" y="1449363"/>
                  <a:pt x="427932" y="1503073"/>
                  <a:pt x="414675" y="1590975"/>
                </a:cubicBezTo>
                <a:cubicBezTo>
                  <a:pt x="403693" y="1708072"/>
                  <a:pt x="405632" y="1687068"/>
                  <a:pt x="384909" y="1756295"/>
                </a:cubicBezTo>
                <a:cubicBezTo>
                  <a:pt x="361702" y="1853599"/>
                  <a:pt x="244018" y="1945998"/>
                  <a:pt x="247515" y="1862098"/>
                </a:cubicBezTo>
                <a:cubicBezTo>
                  <a:pt x="238086" y="1695856"/>
                  <a:pt x="249215" y="1767206"/>
                  <a:pt x="215117" y="1505717"/>
                </a:cubicBezTo>
                <a:cubicBezTo>
                  <a:pt x="147511" y="1357743"/>
                  <a:pt x="242172" y="1130059"/>
                  <a:pt x="216538" y="988178"/>
                </a:cubicBezTo>
                <a:cubicBezTo>
                  <a:pt x="181970" y="852255"/>
                  <a:pt x="32194" y="169904"/>
                  <a:pt x="0" y="0"/>
                </a:cubicBezTo>
                <a:cubicBezTo>
                  <a:pt x="189793" y="112688"/>
                  <a:pt x="353270" y="198502"/>
                  <a:pt x="541396" y="3140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8100000">
            <a:off x="3151284" y="3415478"/>
            <a:ext cx="1212613" cy="1212613"/>
          </a:xfrm>
          <a:custGeom>
            <a:avLst/>
            <a:gdLst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2613" h="1212613">
                <a:moveTo>
                  <a:pt x="303412" y="909201"/>
                </a:moveTo>
                <a:cubicBezTo>
                  <a:pt x="422444" y="1028233"/>
                  <a:pt x="615433" y="1028233"/>
                  <a:pt x="734465" y="909201"/>
                </a:cubicBezTo>
                <a:cubicBezTo>
                  <a:pt x="853496" y="790170"/>
                  <a:pt x="853496" y="597181"/>
                  <a:pt x="734465" y="478149"/>
                </a:cubicBezTo>
                <a:cubicBezTo>
                  <a:pt x="615433" y="359118"/>
                  <a:pt x="422444" y="359118"/>
                  <a:pt x="303412" y="478149"/>
                </a:cubicBezTo>
                <a:cubicBezTo>
                  <a:pt x="184381" y="597181"/>
                  <a:pt x="184381" y="790170"/>
                  <a:pt x="303412" y="909201"/>
                </a:cubicBezTo>
                <a:close/>
                <a:moveTo>
                  <a:pt x="151993" y="1060620"/>
                </a:moveTo>
                <a:cubicBezTo>
                  <a:pt x="58084" y="966711"/>
                  <a:pt x="0" y="836976"/>
                  <a:pt x="0" y="693675"/>
                </a:cubicBezTo>
                <a:lnTo>
                  <a:pt x="1" y="693675"/>
                </a:lnTo>
                <a:cubicBezTo>
                  <a:pt x="1" y="407073"/>
                  <a:pt x="238541" y="234048"/>
                  <a:pt x="518939" y="174737"/>
                </a:cubicBezTo>
                <a:cubicBezTo>
                  <a:pt x="780953" y="119315"/>
                  <a:pt x="956756" y="91859"/>
                  <a:pt x="1212613" y="0"/>
                </a:cubicBezTo>
                <a:cubicBezTo>
                  <a:pt x="1133069" y="268172"/>
                  <a:pt x="1105613" y="456293"/>
                  <a:pt x="1037876" y="693675"/>
                </a:cubicBezTo>
                <a:cubicBezTo>
                  <a:pt x="988614" y="1017224"/>
                  <a:pt x="805540" y="1212613"/>
                  <a:pt x="518938" y="1212613"/>
                </a:cubicBezTo>
                <a:cubicBezTo>
                  <a:pt x="375637" y="1212613"/>
                  <a:pt x="245902" y="1154529"/>
                  <a:pt x="151993" y="10606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Oval 5"/>
          <p:cNvSpPr/>
          <p:nvPr/>
        </p:nvSpPr>
        <p:spPr>
          <a:xfrm>
            <a:off x="7582892" y="1291424"/>
            <a:ext cx="1796796" cy="173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800" b="1">
                <a:latin typeface="맑은 고딕"/>
                <a:ea typeface="맑은 고딕"/>
              </a:rPr>
              <a:t>여행</a:t>
            </a:r>
          </a:p>
        </p:txBody>
      </p:sp>
      <p:sp>
        <p:nvSpPr>
          <p:cNvPr id="48" name="Oval 5"/>
          <p:cNvSpPr/>
          <p:nvPr/>
        </p:nvSpPr>
        <p:spPr>
          <a:xfrm>
            <a:off x="9777876" y="3026833"/>
            <a:ext cx="1796796" cy="173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800" b="1">
                <a:latin typeface="맑은 고딕"/>
                <a:ea typeface="맑은 고딕"/>
              </a:rPr>
              <a:t>기록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1371" y="3083542"/>
            <a:ext cx="6200630" cy="677416"/>
          </a:xfrm>
        </p:spPr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 b="1">
                <a:latin typeface="맑은 고딕"/>
                <a:ea typeface="맑은 고딕"/>
              </a:rPr>
              <a:t>로그인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>
            <a:lum/>
          </a:blip>
          <a:srcRect b="3410"/>
          <a:stretch>
            <a:fillRect/>
          </a:stretch>
        </p:blipFill>
        <p:spPr>
          <a:xfrm>
            <a:off x="1914995" y="1492382"/>
            <a:ext cx="8362010" cy="3873236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>
            <a:lum/>
          </a:blip>
          <a:srcRect r="1700"/>
          <a:stretch>
            <a:fillRect/>
          </a:stretch>
        </p:blipFill>
        <p:spPr>
          <a:xfrm>
            <a:off x="1327078" y="2300983"/>
            <a:ext cx="4122114" cy="1355116"/>
          </a:xfrm>
          <a:prstGeom prst="rect">
            <a:avLst/>
          </a:prstGeom>
        </p:spPr>
      </p:pic>
      <p:pic>
        <p:nvPicPr>
          <p:cNvPr id="38" name="그림 3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260815" y="2281729"/>
            <a:ext cx="4110835" cy="12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 b="1">
                <a:latin typeface="맑은 고딕"/>
                <a:ea typeface="맑은 고딕"/>
              </a:rPr>
              <a:t>회원가입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>
            <a:lum/>
          </a:blip>
          <a:srcRect b="3410"/>
          <a:stretch>
            <a:fillRect/>
          </a:stretch>
        </p:blipFill>
        <p:spPr>
          <a:xfrm>
            <a:off x="1914995" y="1492382"/>
            <a:ext cx="8362010" cy="3873236"/>
          </a:xfrm>
          <a:prstGeom prst="rect">
            <a:avLst/>
          </a:prstGeom>
        </p:spPr>
      </p:pic>
      <p:pic>
        <p:nvPicPr>
          <p:cNvPr id="39" name="그림 38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213315" y="1284270"/>
            <a:ext cx="3028226" cy="1717459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927409" y="1311288"/>
            <a:ext cx="8337181" cy="4235423"/>
          </a:xfrm>
          <a:prstGeom prst="rect">
            <a:avLst/>
          </a:prstGeom>
        </p:spPr>
      </p:pic>
      <p:pic>
        <p:nvPicPr>
          <p:cNvPr id="41" name="그림 40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4084839" y="2872067"/>
            <a:ext cx="4022321" cy="111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799606" y="549609"/>
            <a:ext cx="6592787" cy="5758780"/>
          </a:xfrm>
          <a:prstGeom prst="rect">
            <a:avLst/>
          </a:prstGeom>
        </p:spPr>
      </p:pic>
      <p:sp>
        <p:nvSpPr>
          <p:cNvPr id="3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 b="1">
                <a:latin typeface="맑은 고딕"/>
                <a:ea typeface="맑은 고딕"/>
              </a:rPr>
              <a:t>캘린더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 b="1">
                <a:latin typeface="맑은 고딕"/>
                <a:ea typeface="맑은 고딕"/>
              </a:rPr>
              <a:t>게시판</a:t>
            </a:r>
          </a:p>
        </p:txBody>
      </p:sp>
      <p:pic>
        <p:nvPicPr>
          <p:cNvPr id="44" name="그림 4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892818" y="1074657"/>
            <a:ext cx="6406364" cy="4708685"/>
          </a:xfrm>
          <a:prstGeom prst="rect">
            <a:avLst/>
          </a:prstGeom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930362" y="2845671"/>
            <a:ext cx="4331274" cy="116665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5414" y="1548258"/>
            <a:ext cx="10241171" cy="3761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91371" y="3083542"/>
            <a:ext cx="6200630" cy="677416"/>
          </a:xfrm>
        </p:spPr>
        <p:txBody>
          <a:bodyPr anchor="ctr"/>
          <a:lstStyle/>
          <a:p>
            <a:pPr lvl="0">
              <a:defRPr/>
            </a:pPr>
            <a:r>
              <a:rPr lang="ko-KR" altLang="en-US" sz="4400" b="1" dirty="0">
                <a:latin typeface="맑은 고딕"/>
                <a:ea typeface="맑은 고딕"/>
              </a:rPr>
              <a:t>개인 역할 및 담당 업무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149</Words>
  <Application>Microsoft Office PowerPoint</Application>
  <PresentationFormat>와이드스크린</PresentationFormat>
  <Paragraphs>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맑은 고딕</vt:lpstr>
      <vt:lpstr>Arial Unicode MS</vt:lpstr>
      <vt:lpstr>Cover and End Slide Master</vt:lpstr>
      <vt:lpstr>Contents Slide Master</vt:lpstr>
      <vt:lpstr>Section Break Slide Master</vt:lpstr>
      <vt:lpstr>웹 여행일지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백 소현</cp:lastModifiedBy>
  <cp:revision>141</cp:revision>
  <dcterms:created xsi:type="dcterms:W3CDTF">2018-04-24T17:14:44Z</dcterms:created>
  <dcterms:modified xsi:type="dcterms:W3CDTF">2019-11-18T14:36:45Z</dcterms:modified>
  <cp:version>1000.0000.01</cp:version>
</cp:coreProperties>
</file>