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0"/>
  </p:notesMasterIdLst>
  <p:sldIdLst>
    <p:sldId id="318" r:id="rId3"/>
    <p:sldId id="317" r:id="rId4"/>
    <p:sldId id="325" r:id="rId5"/>
    <p:sldId id="327" r:id="rId6"/>
    <p:sldId id="326" r:id="rId7"/>
    <p:sldId id="328" r:id="rId8"/>
    <p:sldId id="319" r:id="rId9"/>
  </p:sldIdLst>
  <p:sldSz cx="9144000" cy="5143500" type="screen16x9"/>
  <p:notesSz cx="6797675" cy="9874250"/>
  <p:defaultTextStyle>
    <a:defPPr>
      <a:defRPr lang="ko-KR"/>
    </a:defPPr>
    <a:lvl1pPr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50000"/>
      </a:spcBef>
      <a:spcAft>
        <a:spcPct val="0"/>
      </a:spcAft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0000"/>
    <a:srgbClr val="FF9933"/>
    <a:srgbClr val="FF0000"/>
    <a:srgbClr val="CCFFCC"/>
    <a:srgbClr val="969696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1995" autoAdjust="0"/>
  </p:normalViewPr>
  <p:slideViewPr>
    <p:cSldViewPr>
      <p:cViewPr>
        <p:scale>
          <a:sx n="102" d="100"/>
          <a:sy n="102" d="100"/>
        </p:scale>
        <p:origin x="53" y="58"/>
      </p:cViewPr>
      <p:guideLst>
        <p:guide orient="horz" pos="1620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-2142" y="-78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9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24400"/>
            <a:ext cx="4953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89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71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9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2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9BC9D8A-1FFB-4A08-B835-32CFF1CCC2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2499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3E16D662-E129-44B9-8C23-C250A7F6E812}" type="slidenum">
              <a:rPr lang="en-US" altLang="ko-KR" sz="1200" smtClean="0"/>
              <a:pPr eaLnBrk="1" hangingPunct="1"/>
              <a:t>1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2</a:t>
            </a:fld>
            <a:endParaRPr lang="en-US" altLang="ko-K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368C8-088F-DD85-8265-441BD133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D54C9CF7-78E2-6617-838A-5E8B926CEA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020D855D-BBC0-FEFB-CCC7-98C789A6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A436E6B2-EEDC-1FC5-729E-5233863A1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54177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E2F32-A25D-4E7E-6F67-6EC5FC0BA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830AFD58-08D4-0759-28AB-4C02058CBF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35B41ADC-F522-F086-6E9F-5287C09A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58CC5257-0D9E-FB82-86C8-0F9FF8169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6210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9505B-E25D-CF56-8C12-33125F7FD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9FB69405-B531-7A37-7819-544557692E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F56DD0F7-0646-CA05-AC68-CBD038A2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8321CA97-1231-EEA0-E426-8BB3CAAC5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7399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80A1-9C24-CD2E-D8B8-0CA966BFA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>
            <a:extLst>
              <a:ext uri="{FF2B5EF4-FFF2-40B4-BE49-F238E27FC236}">
                <a16:creationId xmlns:a16="http://schemas.microsoft.com/office/drawing/2014/main" id="{73B55D6A-7341-3924-9720-29F33BF4DB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9700" y="762000"/>
            <a:ext cx="6502400" cy="3657600"/>
          </a:xfrm>
          <a:ln/>
        </p:spPr>
      </p:sp>
      <p:sp>
        <p:nvSpPr>
          <p:cNvPr id="8195" name="슬라이드 노트 개체 틀 2">
            <a:extLst>
              <a:ext uri="{FF2B5EF4-FFF2-40B4-BE49-F238E27FC236}">
                <a16:creationId xmlns:a16="http://schemas.microsoft.com/office/drawing/2014/main" id="{17940C92-1443-1913-DF03-28D85454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F8AAD6B8-01A7-ECFE-83C5-BC77E20E1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7C7BEF8E-1090-4BE2-B83A-7BD8D87454BE}" type="slidenum">
              <a:rPr lang="en-US" altLang="ko-KR" sz="1200" smtClean="0"/>
              <a:pPr eaLnBrk="1" hangingPunct="1"/>
              <a:t>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8524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750075"/>
            <a:ext cx="7772400" cy="7582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3536165"/>
            <a:ext cx="3071808" cy="85726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9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5572132" y="3429006"/>
            <a:ext cx="3071808" cy="1071570"/>
          </a:xfrm>
          <a:prstGeom prst="rect">
            <a:avLst/>
          </a:prstGeom>
        </p:spPr>
        <p:txBody>
          <a:bodyPr/>
          <a:lstStyle>
            <a:lvl1pPr algn="r">
              <a:buFontTx/>
              <a:buNone/>
              <a:defRPr sz="1600"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7008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7504" y="555526"/>
            <a:ext cx="8928992" cy="36004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C2D2DB2-0124-4C73-BEA0-14C2EACDB22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456" y="252955"/>
            <a:ext cx="971600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5B242AEC-9E5E-433E-88CF-52298DD1B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056" y="248039"/>
            <a:ext cx="554461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F00C7D3A-CE40-4293-9F3C-90B9B5D006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5671" y="248039"/>
            <a:ext cx="1251645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1918A679-AA6E-49D7-9F65-F901A05B6D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8807" y="248039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4053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본문(스토리보드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395536" y="4393420"/>
            <a:ext cx="8605621" cy="698610"/>
          </a:xfrm>
          <a:prstGeom prst="rect">
            <a:avLst/>
          </a:prstGeom>
        </p:spPr>
        <p:txBody>
          <a:bodyPr/>
          <a:lstStyle>
            <a:lvl1pPr marL="180970" indent="-180970">
              <a:buFont typeface="+mj-lt"/>
              <a:buNone/>
              <a:defRPr sz="900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01F2168-80BC-4274-81FD-82F982A4CB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34558"/>
            <a:ext cx="971600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화면번호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2C53D98-C3C3-4956-BAB1-4E36C7ED65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8877" y="234558"/>
            <a:ext cx="5500116" cy="2160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페이지 이름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87AB12DE-14FF-4F2C-8935-F64E2A6269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0600" y="254292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작성자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4E723F5C-F8A6-46EF-9894-38FAF5BCA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49534" y="254291"/>
            <a:ext cx="1207144" cy="176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ko-KR" altLang="en-US" dirty="0"/>
              <a:t>작성일</a:t>
            </a:r>
          </a:p>
        </p:txBody>
      </p:sp>
    </p:spTree>
    <p:extLst>
      <p:ext uri="{BB962C8B-B14F-4D97-AF65-F5344CB8AC3E}">
        <p14:creationId xmlns:p14="http://schemas.microsoft.com/office/powerpoint/2010/main" val="311301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4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lang="ko-KR" altLang="ko-KR" sz="16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 Ultra Bold" pitchFamily="34" charset="0"/>
              <a:ea typeface="HY견고딕" pitchFamily="18" charset="-127"/>
            </a:endParaRPr>
          </a:p>
        </p:txBody>
      </p:sp>
      <p:pic>
        <p:nvPicPr>
          <p:cNvPr id="1027" name="Picture 787" descr="EMB00000f743c2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637" y="699542"/>
            <a:ext cx="3698726" cy="3369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89"/>
          <p:cNvSpPr>
            <a:spLocks noChangeArrowheads="1"/>
          </p:cNvSpPr>
          <p:nvPr userDrawn="1"/>
        </p:nvSpPr>
        <p:spPr bwMode="auto">
          <a:xfrm>
            <a:off x="395536" y="1715695"/>
            <a:ext cx="8352928" cy="63967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Rectangle 51"/>
          <p:cNvSpPr>
            <a:spLocks noChangeArrowheads="1"/>
          </p:cNvSpPr>
          <p:nvPr userDrawn="1"/>
        </p:nvSpPr>
        <p:spPr bwMode="auto">
          <a:xfrm>
            <a:off x="0" y="4229100"/>
            <a:ext cx="9144000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800"/>
          </a:p>
        </p:txBody>
      </p:sp>
      <p:graphicFrame>
        <p:nvGraphicFramePr>
          <p:cNvPr id="108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447134"/>
              </p:ext>
            </p:extLst>
          </p:nvPr>
        </p:nvGraphicFramePr>
        <p:xfrm>
          <a:off x="36003" y="51470"/>
          <a:ext cx="9071994" cy="388534"/>
        </p:xfrm>
        <a:graphic>
          <a:graphicData uri="http://schemas.openxmlformats.org/drawingml/2006/table">
            <a:tbl>
              <a:tblPr/>
              <a:tblGrid>
                <a:gridCol w="942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015">
                  <a:extLst>
                    <a:ext uri="{9D8B030D-6E8A-4147-A177-3AD203B41FA5}">
                      <a16:colId xmlns:a16="http://schemas.microsoft.com/office/drawing/2014/main" val="2065992227"/>
                    </a:ext>
                  </a:extLst>
                </a:gridCol>
                <a:gridCol w="1283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Scene No.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Page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명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8" marR="91448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0" y="4229100"/>
            <a:ext cx="914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800"/>
          </a:p>
        </p:txBody>
      </p:sp>
      <p:sp>
        <p:nvSpPr>
          <p:cNvPr id="1070" name="Rectangle 46"/>
          <p:cNvSpPr>
            <a:spLocks noChangeArrowheads="1"/>
          </p:cNvSpPr>
          <p:nvPr userDrawn="1"/>
        </p:nvSpPr>
        <p:spPr bwMode="gray">
          <a:xfrm>
            <a:off x="0" y="4229103"/>
            <a:ext cx="946150" cy="107156"/>
          </a:xfrm>
          <a:prstGeom prst="rect">
            <a:avLst/>
          </a:prstGeom>
          <a:solidFill>
            <a:srgbClr val="0033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ko-KR" altLang="en-US" sz="800" b="1">
                <a:solidFill>
                  <a:srgbClr val="FFFFFF"/>
                </a:solidFill>
              </a:rPr>
              <a:t>설명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189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377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566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754" algn="l" rtl="0" fontAlgn="base" latinLnBrk="1">
        <a:spcBef>
          <a:spcPct val="0"/>
        </a:spcBef>
        <a:spcAft>
          <a:spcPct val="0"/>
        </a:spcAft>
        <a:defRPr kumimoji="1" sz="10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1"/>
          <p:cNvSpPr>
            <a:spLocks noGrp="1"/>
          </p:cNvSpPr>
          <p:nvPr>
            <p:ph type="ctrTitle"/>
          </p:nvPr>
        </p:nvSpPr>
        <p:spPr bwMode="auto">
          <a:xfrm>
            <a:off x="539552" y="450799"/>
            <a:ext cx="7918648" cy="11128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  <a:t>인터넷프로그래밍 </a:t>
            </a:r>
            <a:br>
              <a:rPr lang="ko-KR" altLang="en-US" sz="3200" b="1" dirty="0">
                <a:solidFill>
                  <a:schemeClr val="accent2"/>
                </a:solidFill>
                <a:latin typeface="HY헤드라인M" pitchFamily="18" charset="-127"/>
                <a:ea typeface="HY헤드라인M" pitchFamily="18" charset="-127"/>
              </a:rPr>
            </a:br>
            <a:r>
              <a:rPr lang="ko-KR" altLang="en-US" sz="3200" b="1" dirty="0">
                <a:ea typeface="HY헤드라인M" pitchFamily="18" charset="-127"/>
              </a:rPr>
              <a:t>“</a:t>
            </a:r>
            <a:r>
              <a:rPr lang="en-US" altLang="ko-KR" sz="3200" b="1" dirty="0">
                <a:solidFill>
                  <a:srgbClr val="0070C0"/>
                </a:solidFill>
                <a:ea typeface="HY헤드라인M" pitchFamily="18" charset="-127"/>
              </a:rPr>
              <a:t>OO</a:t>
            </a:r>
            <a:r>
              <a:rPr lang="ko-KR" altLang="en-US" sz="3200" b="1" dirty="0">
                <a:solidFill>
                  <a:srgbClr val="0070C0"/>
                </a:solidFill>
                <a:ea typeface="HY헤드라인M" pitchFamily="18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ea typeface="HY헤드라인M" pitchFamily="18" charset="-127"/>
              </a:rPr>
              <a:t>OOOO </a:t>
            </a:r>
            <a:r>
              <a:rPr lang="ko-KR" altLang="en-US" sz="3200" b="1" dirty="0">
                <a:latin typeface="HY헤드라인M" pitchFamily="18" charset="-127"/>
                <a:ea typeface="HY헤드라인M" pitchFamily="18" charset="-127"/>
              </a:rPr>
              <a:t>스토리보드</a:t>
            </a:r>
            <a:r>
              <a:rPr lang="ko-KR" altLang="en-US" sz="3200" b="1" dirty="0">
                <a:ea typeface="HY헤드라인M" pitchFamily="18" charset="-127"/>
              </a:rPr>
              <a:t>”</a:t>
            </a:r>
            <a:endParaRPr lang="ko-KR" altLang="en-US" sz="3200" dirty="0"/>
          </a:p>
        </p:txBody>
      </p:sp>
      <p:sp>
        <p:nvSpPr>
          <p:cNvPr id="3075" name="텍스트 개체 틀 2"/>
          <p:cNvSpPr>
            <a:spLocks noGrp="1"/>
          </p:cNvSpPr>
          <p:nvPr>
            <p:ph type="body" sz="quarter" idx="13"/>
          </p:nvPr>
        </p:nvSpPr>
        <p:spPr bwMode="auto">
          <a:xfrm>
            <a:off x="251521" y="3857631"/>
            <a:ext cx="3534672" cy="10001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과 목 명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인터넷프로그래밍 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담당교수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유영훈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제 출 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: 2025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년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03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월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18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일</a:t>
            </a:r>
            <a:r>
              <a:rPr lang="ko-KR" altLang="en-US" dirty="0">
                <a:solidFill>
                  <a:srgbClr val="000000"/>
                </a:solidFill>
                <a:ea typeface="딸기"/>
                <a:cs typeface="딸기"/>
              </a:rPr>
              <a:t> </a:t>
            </a:r>
          </a:p>
        </p:txBody>
      </p:sp>
      <p:sp>
        <p:nvSpPr>
          <p:cNvPr id="3076" name="텍스트 개체 틀 3"/>
          <p:cNvSpPr>
            <a:spLocks noGrp="1"/>
          </p:cNvSpPr>
          <p:nvPr>
            <p:ph type="body" sz="quarter" idx="14"/>
          </p:nvPr>
        </p:nvSpPr>
        <p:spPr bwMode="auto">
          <a:xfrm>
            <a:off x="5832051" y="3579862"/>
            <a:ext cx="3071813" cy="142875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인하대학교</a:t>
            </a:r>
            <a:endParaRPr lang="en-US" altLang="ko-KR" b="1" dirty="0">
              <a:solidFill>
                <a:srgbClr val="000000"/>
              </a:solidFill>
              <a:latin typeface="돋움" pitchFamily="50" charset="-127"/>
              <a:ea typeface="딸기,한컴돋움"/>
              <a:cs typeface="딸기,한컴돋움"/>
            </a:endParaRP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컴퓨터공학과 </a:t>
            </a:r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2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학년</a:t>
            </a:r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 </a:t>
            </a:r>
          </a:p>
          <a:p>
            <a:pPr eaLnBrk="1" hangingPunct="1"/>
            <a:r>
              <a:rPr lang="en-US" altLang="ko-KR" b="1" dirty="0">
                <a:solidFill>
                  <a:srgbClr val="000000"/>
                </a:solidFill>
                <a:latin typeface="돋움" pitchFamily="50" charset="-127"/>
                <a:ea typeface="딸기,한컴돋움"/>
                <a:cs typeface="딸기,한컴돋움"/>
              </a:rPr>
              <a:t>12223741</a:t>
            </a:r>
          </a:p>
          <a:p>
            <a:pPr eaLnBrk="1" hangingPunct="1"/>
            <a:r>
              <a:rPr lang="ko-KR" altLang="en-US" b="1" dirty="0">
                <a:solidFill>
                  <a:srgbClr val="000000"/>
                </a:solidFill>
                <a:latin typeface="돋움" pitchFamily="50" charset="-127"/>
                <a:ea typeface="딸기"/>
                <a:cs typeface="딸기"/>
              </a:rPr>
              <a:t>박현진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525F3-4DE5-4A7D-8A2A-1A7429E18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523B1-006A-4D35-9C73-83CC33C355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971AD-E01E-42B5-82B1-FBFD8E0B7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home.html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F3DB5D0-136C-4C2D-A39A-0DA78BE576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CFFC06F-837B-42C9-9BF6-33E154029F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/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A04CBE-61DD-69BF-B0A6-75F7112BB4E0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B9E3D-041D-69BC-C5D6-9896A941FEDE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EBE875-39E0-30DC-15FC-853E06D3DAE0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25B2C1-F71A-88CE-ECE4-76FBB8F39FA6}"/>
              </a:ext>
            </a:extLst>
          </p:cNvPr>
          <p:cNvSpPr txBox="1"/>
          <p:nvPr/>
        </p:nvSpPr>
        <p:spPr>
          <a:xfrm>
            <a:off x="2051720" y="722240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home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DB25C2-4641-E6D0-EFF5-FE27D0E41464}"/>
              </a:ext>
            </a:extLst>
          </p:cNvPr>
          <p:cNvSpPr txBox="1"/>
          <p:nvPr/>
        </p:nvSpPr>
        <p:spPr>
          <a:xfrm>
            <a:off x="5940152" y="772130"/>
            <a:ext cx="48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  <a:endParaRPr lang="ko-KR" altLang="en-US" sz="10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3F558E1-E7D2-662D-AE8A-A6FEBB0BB4E4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76DC33-F15A-5BED-5F40-76E615C73628}"/>
              </a:ext>
            </a:extLst>
          </p:cNvPr>
          <p:cNvSpPr/>
          <p:nvPr/>
        </p:nvSpPr>
        <p:spPr bwMode="auto">
          <a:xfrm>
            <a:off x="2252839" y="1060930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8DE316-6382-56FF-06C1-7EE3D92EA0C9}"/>
              </a:ext>
            </a:extLst>
          </p:cNvPr>
          <p:cNvSpPr/>
          <p:nvPr/>
        </p:nvSpPr>
        <p:spPr bwMode="auto">
          <a:xfrm>
            <a:off x="2669981" y="1059582"/>
            <a:ext cx="262209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8B13CE-8C4D-3A37-D27A-29DE6DC14FA6}"/>
              </a:ext>
            </a:extLst>
          </p:cNvPr>
          <p:cNvSpPr/>
          <p:nvPr/>
        </p:nvSpPr>
        <p:spPr bwMode="auto">
          <a:xfrm>
            <a:off x="5334277" y="1059582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글수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18F62B-26E0-D2F1-0DBE-26B4B89DC953}"/>
              </a:ext>
            </a:extLst>
          </p:cNvPr>
          <p:cNvSpPr/>
          <p:nvPr/>
        </p:nvSpPr>
        <p:spPr bwMode="auto">
          <a:xfrm>
            <a:off x="5766325" y="1060162"/>
            <a:ext cx="646348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생성일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5FD7B1-46FD-9E57-011A-8985750A7FF9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03C42E-37AA-D80E-DC02-753E1E4BED00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E87A45-ACE0-BD0E-2625-A912E5811094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F37A1A-9865-BF19-1861-7BFF95C859EC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886D28-390D-50F2-8D9B-06FCA37C3FF6}"/>
              </a:ext>
            </a:extLst>
          </p:cNvPr>
          <p:cNvSpPr txBox="1"/>
          <p:nvPr/>
        </p:nvSpPr>
        <p:spPr>
          <a:xfrm>
            <a:off x="4408628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5284234-9C4C-01E6-54F9-4C57BEAED502}"/>
              </a:ext>
            </a:extLst>
          </p:cNvPr>
          <p:cNvCxnSpPr/>
          <p:nvPr/>
        </p:nvCxnSpPr>
        <p:spPr bwMode="auto">
          <a:xfrm>
            <a:off x="2123728" y="3075806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74FBD9-BABC-A3FD-B973-6EAE7F080849}"/>
              </a:ext>
            </a:extLst>
          </p:cNvPr>
          <p:cNvSpPr txBox="1"/>
          <p:nvPr/>
        </p:nvSpPr>
        <p:spPr>
          <a:xfrm>
            <a:off x="4034409" y="77213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아이디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D06BC6-806C-DF13-63C9-06E94BE0FCB1}"/>
              </a:ext>
            </a:extLst>
          </p:cNvPr>
          <p:cNvSpPr txBox="1"/>
          <p:nvPr/>
        </p:nvSpPr>
        <p:spPr>
          <a:xfrm>
            <a:off x="4892357" y="77213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비밀번호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37E11C2-7830-E6B7-6B68-301B139C91A9}"/>
              </a:ext>
            </a:extLst>
          </p:cNvPr>
          <p:cNvSpPr/>
          <p:nvPr/>
        </p:nvSpPr>
        <p:spPr bwMode="auto">
          <a:xfrm>
            <a:off x="4369382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4A6A702-6548-2610-CD2B-F1CA26745496}"/>
              </a:ext>
            </a:extLst>
          </p:cNvPr>
          <p:cNvSpPr/>
          <p:nvPr/>
        </p:nvSpPr>
        <p:spPr bwMode="auto">
          <a:xfrm>
            <a:off x="5305486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B4DC6A-857A-F4A3-FE9E-20E76F2FFF2A}"/>
              </a:ext>
            </a:extLst>
          </p:cNvPr>
          <p:cNvSpPr txBox="1"/>
          <p:nvPr/>
        </p:nvSpPr>
        <p:spPr>
          <a:xfrm>
            <a:off x="2334162" y="12611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1EC27DE-07E6-B622-CB7A-1ED66A5A931F}"/>
              </a:ext>
            </a:extLst>
          </p:cNvPr>
          <p:cNvSpPr txBox="1"/>
          <p:nvPr/>
        </p:nvSpPr>
        <p:spPr>
          <a:xfrm>
            <a:off x="3593183" y="12716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10E620-3321-7C5A-5CFE-B799A8590EE3}"/>
              </a:ext>
            </a:extLst>
          </p:cNvPr>
          <p:cNvSpPr txBox="1"/>
          <p:nvPr/>
        </p:nvSpPr>
        <p:spPr>
          <a:xfrm>
            <a:off x="5412325" y="125799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FA03CD-3E03-793A-3067-09BD6AE83585}"/>
              </a:ext>
            </a:extLst>
          </p:cNvPr>
          <p:cNvSpPr txBox="1"/>
          <p:nvPr/>
        </p:nvSpPr>
        <p:spPr>
          <a:xfrm>
            <a:off x="5742956" y="127560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2025.03.10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7561A5D-9448-9CDD-E2EC-76B54CE2E6D8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7656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93A32C-E5E1-D103-B7EA-FFC8F0CEC094}"/>
              </a:ext>
            </a:extLst>
          </p:cNvPr>
          <p:cNvSpPr txBox="1"/>
          <p:nvPr/>
        </p:nvSpPr>
        <p:spPr>
          <a:xfrm>
            <a:off x="2339752" y="147772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4F1A9D-34A6-4040-A82F-9A3549A8CDEF}"/>
              </a:ext>
            </a:extLst>
          </p:cNvPr>
          <p:cNvSpPr txBox="1"/>
          <p:nvPr/>
        </p:nvSpPr>
        <p:spPr>
          <a:xfrm>
            <a:off x="3598773" y="148828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25FB95-1182-184D-90A9-3D3630B569AB}"/>
              </a:ext>
            </a:extLst>
          </p:cNvPr>
          <p:cNvSpPr txBox="1"/>
          <p:nvPr/>
        </p:nvSpPr>
        <p:spPr>
          <a:xfrm>
            <a:off x="5417915" y="14746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370887-9248-9CB6-D5A4-96BCAB247C71}"/>
              </a:ext>
            </a:extLst>
          </p:cNvPr>
          <p:cNvSpPr txBox="1"/>
          <p:nvPr/>
        </p:nvSpPr>
        <p:spPr>
          <a:xfrm>
            <a:off x="5748546" y="14922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2021.03.10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A7B156F-30B4-83A8-15C6-CFDF316EF4E9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692589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B90F7-2833-DC4A-FE6F-46C725A4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AFA607-41EF-A091-4111-FED91A4EA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1A2808-E90B-4B31-3064-CB013E566B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593BB-B9A0-93F1-B442-28FE54C60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input.html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BE7F29E-EA3C-9428-B5A1-19E445316D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5BF8F27-BC0C-0274-B06A-CD5593371E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441A1E16-A228-295B-597D-47F58CBD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BE528F-FBF9-B7E4-3FFB-694FE48ED9DF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587B4A-1854-CD51-AA2D-FF60FA2EE94C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C0620C-92AC-C5E0-F059-2412250B258E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1D3BB6-F563-5C70-758C-4986AEB3A137}"/>
              </a:ext>
            </a:extLst>
          </p:cNvPr>
          <p:cNvSpPr txBox="1"/>
          <p:nvPr/>
        </p:nvSpPr>
        <p:spPr>
          <a:xfrm>
            <a:off x="2123728" y="699542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이름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CA66B-0AFC-D01E-BBE0-B1784BC47C8B}"/>
              </a:ext>
            </a:extLst>
          </p:cNvPr>
          <p:cNvSpPr txBox="1"/>
          <p:nvPr/>
        </p:nvSpPr>
        <p:spPr>
          <a:xfrm>
            <a:off x="5940152" y="772130"/>
            <a:ext cx="4876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</a:t>
            </a:r>
            <a:endParaRPr lang="ko-KR" altLang="en-US" sz="10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D2DFA94-0BEB-82FD-DE59-E7ABF8FA99C4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88D48E-2A8B-A4A3-C99B-7A16B5A487A8}"/>
              </a:ext>
            </a:extLst>
          </p:cNvPr>
          <p:cNvSpPr/>
          <p:nvPr/>
        </p:nvSpPr>
        <p:spPr bwMode="auto">
          <a:xfrm>
            <a:off x="2801145" y="1347469"/>
            <a:ext cx="3734526" cy="1516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4AB79-EFFA-E222-0439-B85F3553D1B5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9F2D22-233F-2B00-4A5A-96B1FD775157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2A4BD-E880-73B7-35B5-5D0EA91F3A85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7E889-8508-235E-0798-D32DFDCE837A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FE86C7-B386-EDE3-D392-02FD00A88502}"/>
              </a:ext>
            </a:extLst>
          </p:cNvPr>
          <p:cNvSpPr txBox="1"/>
          <p:nvPr/>
        </p:nvSpPr>
        <p:spPr>
          <a:xfrm>
            <a:off x="4408627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28D20D-D572-86D0-C3F3-78151ECD6740}"/>
              </a:ext>
            </a:extLst>
          </p:cNvPr>
          <p:cNvCxnSpPr>
            <a:cxnSpLocks/>
          </p:cNvCxnSpPr>
          <p:nvPr/>
        </p:nvCxnSpPr>
        <p:spPr bwMode="auto">
          <a:xfrm>
            <a:off x="2339752" y="3075806"/>
            <a:ext cx="4195919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0070F76-4180-5847-9F4C-8A8753DA9B73}"/>
              </a:ext>
            </a:extLst>
          </p:cNvPr>
          <p:cNvSpPr txBox="1"/>
          <p:nvPr/>
        </p:nvSpPr>
        <p:spPr>
          <a:xfrm>
            <a:off x="4034409" y="77213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아이디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C9D9E-08BD-CF2C-95A9-0954DEB73F91}"/>
              </a:ext>
            </a:extLst>
          </p:cNvPr>
          <p:cNvSpPr txBox="1"/>
          <p:nvPr/>
        </p:nvSpPr>
        <p:spPr>
          <a:xfrm>
            <a:off x="4892357" y="77213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비밀번호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0410FC-B455-696A-8223-2201CC6B7E8D}"/>
              </a:ext>
            </a:extLst>
          </p:cNvPr>
          <p:cNvSpPr/>
          <p:nvPr/>
        </p:nvSpPr>
        <p:spPr bwMode="auto">
          <a:xfrm>
            <a:off x="4369382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D9710D-B363-0EEE-5B2F-FD02875DE664}"/>
              </a:ext>
            </a:extLst>
          </p:cNvPr>
          <p:cNvSpPr/>
          <p:nvPr/>
        </p:nvSpPr>
        <p:spPr bwMode="auto">
          <a:xfrm>
            <a:off x="5305486" y="831731"/>
            <a:ext cx="562658" cy="838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B8049-14B8-F7F8-88A4-22AE17E6887D}"/>
              </a:ext>
            </a:extLst>
          </p:cNvPr>
          <p:cNvSpPr txBox="1"/>
          <p:nvPr/>
        </p:nvSpPr>
        <p:spPr>
          <a:xfrm>
            <a:off x="2123728" y="1044774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글 쓰기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C3FF17-CB24-FA02-59CB-E8CE2643A2A9}"/>
              </a:ext>
            </a:extLst>
          </p:cNvPr>
          <p:cNvSpPr txBox="1"/>
          <p:nvPr/>
        </p:nvSpPr>
        <p:spPr>
          <a:xfrm>
            <a:off x="2267744" y="1271677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제목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1B539-2D7B-4316-CC5F-1645438CDF6F}"/>
              </a:ext>
            </a:extLst>
          </p:cNvPr>
          <p:cNvSpPr txBox="1"/>
          <p:nvPr/>
        </p:nvSpPr>
        <p:spPr>
          <a:xfrm>
            <a:off x="2267744" y="1851670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내용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86D81DE-1494-3C4B-ADA0-34E31B0830E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548573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D3FFC6D-A5F5-F6A7-0698-0A3291EB2FEB}"/>
              </a:ext>
            </a:extLst>
          </p:cNvPr>
          <p:cNvSpPr txBox="1"/>
          <p:nvPr/>
        </p:nvSpPr>
        <p:spPr>
          <a:xfrm>
            <a:off x="2262525" y="1564218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글쓴이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C8FF97B-D286-BE94-7EF0-1621B41B120E}"/>
              </a:ext>
            </a:extLst>
          </p:cNvPr>
          <p:cNvSpPr txBox="1"/>
          <p:nvPr/>
        </p:nvSpPr>
        <p:spPr>
          <a:xfrm>
            <a:off x="5586815" y="3264839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등록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9435384-6D19-7500-6BDA-CE06A0578D88}"/>
              </a:ext>
            </a:extLst>
          </p:cNvPr>
          <p:cNvSpPr txBox="1"/>
          <p:nvPr/>
        </p:nvSpPr>
        <p:spPr>
          <a:xfrm>
            <a:off x="6001081" y="3264839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2B153-CA6D-E189-65F5-A38C57FC685C}"/>
              </a:ext>
            </a:extLst>
          </p:cNvPr>
          <p:cNvSpPr txBox="1"/>
          <p:nvPr/>
        </p:nvSpPr>
        <p:spPr>
          <a:xfrm>
            <a:off x="2215110" y="3075806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DE56BD4-B1DD-5A11-1B26-D42D864EDFB1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83660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720ECF-5A9E-8102-B191-300395E86EA9}"/>
              </a:ext>
            </a:extLst>
          </p:cNvPr>
          <p:cNvSpPr/>
          <p:nvPr/>
        </p:nvSpPr>
        <p:spPr bwMode="auto">
          <a:xfrm>
            <a:off x="2801145" y="1611918"/>
            <a:ext cx="3715071" cy="167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89D5B6-A099-C929-5F83-8F80C5030E2E}"/>
              </a:ext>
            </a:extLst>
          </p:cNvPr>
          <p:cNvSpPr/>
          <p:nvPr/>
        </p:nvSpPr>
        <p:spPr bwMode="auto">
          <a:xfrm>
            <a:off x="2801145" y="1887798"/>
            <a:ext cx="3715071" cy="111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1F0031-DC09-804A-7196-78E7F05D7793}"/>
              </a:ext>
            </a:extLst>
          </p:cNvPr>
          <p:cNvSpPr/>
          <p:nvPr/>
        </p:nvSpPr>
        <p:spPr bwMode="auto">
          <a:xfrm>
            <a:off x="2801145" y="3112690"/>
            <a:ext cx="3715071" cy="1490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47EB5C-D04D-5961-D276-5951629F238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275606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7476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8E73-738F-7C3B-DC49-C5604F67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1925F-F51D-DEFA-65FC-A4E19D572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DC4FE-837B-2A87-8D24-53D5423D2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58A418-DB42-6534-5C65-CAD4E25EC6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login.html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5F9DAC8-7942-8D70-E673-924D2EB03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6FF8B7-2972-786F-0937-2D43E246C3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444CAA50-3D4D-E8BF-5777-AAAB18A4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37B62-0B25-802E-BBC0-C8FDD3BBDF3B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0A7D65-AFB8-B990-B5F5-A594777646D3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4932A-CC21-9D7D-9FFC-49D87FD01536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FEAA0-8D40-359F-8F98-B92DB08DDF96}"/>
              </a:ext>
            </a:extLst>
          </p:cNvPr>
          <p:cNvSpPr txBox="1"/>
          <p:nvPr/>
        </p:nvSpPr>
        <p:spPr>
          <a:xfrm>
            <a:off x="2051720" y="722240"/>
            <a:ext cx="514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home</a:t>
            </a:r>
            <a:endParaRPr lang="ko-KR" altLang="en-US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D1AEF6-103B-719A-F37E-7A459D0E57F5}"/>
              </a:ext>
            </a:extLst>
          </p:cNvPr>
          <p:cNvSpPr txBox="1"/>
          <p:nvPr/>
        </p:nvSpPr>
        <p:spPr>
          <a:xfrm>
            <a:off x="5796136" y="772130"/>
            <a:ext cx="6639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게시판 관리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9C943EB-41A8-F7B5-2A52-73A0EA540AFD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9D8BA1-5414-1097-790B-EE9508F8D491}"/>
              </a:ext>
            </a:extLst>
          </p:cNvPr>
          <p:cNvSpPr/>
          <p:nvPr/>
        </p:nvSpPr>
        <p:spPr bwMode="auto">
          <a:xfrm>
            <a:off x="2252839" y="1060930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96F723-C890-D63A-710B-35129A6CA82B}"/>
              </a:ext>
            </a:extLst>
          </p:cNvPr>
          <p:cNvSpPr/>
          <p:nvPr/>
        </p:nvSpPr>
        <p:spPr bwMode="auto">
          <a:xfrm>
            <a:off x="2669981" y="1059582"/>
            <a:ext cx="262209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6F0DD7-65F6-0B34-FB76-4AAEC033032B}"/>
              </a:ext>
            </a:extLst>
          </p:cNvPr>
          <p:cNvSpPr/>
          <p:nvPr/>
        </p:nvSpPr>
        <p:spPr bwMode="auto">
          <a:xfrm>
            <a:off x="5334277" y="1059582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글수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7283332-BE4E-FAB4-3825-1BE688C513E7}"/>
              </a:ext>
            </a:extLst>
          </p:cNvPr>
          <p:cNvSpPr/>
          <p:nvPr/>
        </p:nvSpPr>
        <p:spPr bwMode="auto">
          <a:xfrm>
            <a:off x="5766325" y="1060162"/>
            <a:ext cx="646348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생성일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AFE63A-FBAF-09AE-59CC-83E7F63197D1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A3CCB-BE88-F847-D6FE-3DD110FB30C7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27226A-C7D3-BBEA-55E3-B49C2A997C3A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FE995C-A486-5D3C-A9CA-255EDA2A0C2B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DCCBA7-6898-7181-59C3-5A42C594FEA6}"/>
              </a:ext>
            </a:extLst>
          </p:cNvPr>
          <p:cNvSpPr txBox="1"/>
          <p:nvPr/>
        </p:nvSpPr>
        <p:spPr>
          <a:xfrm>
            <a:off x="4408628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455BAB6-1534-2F74-A5CD-28219687BAB1}"/>
              </a:ext>
            </a:extLst>
          </p:cNvPr>
          <p:cNvCxnSpPr/>
          <p:nvPr/>
        </p:nvCxnSpPr>
        <p:spPr bwMode="auto">
          <a:xfrm>
            <a:off x="2123728" y="3075806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669FD0-4685-C1D9-6A6C-6839F853D5E5}"/>
              </a:ext>
            </a:extLst>
          </p:cNvPr>
          <p:cNvSpPr txBox="1"/>
          <p:nvPr/>
        </p:nvSpPr>
        <p:spPr>
          <a:xfrm>
            <a:off x="5463866" y="7715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admin</a:t>
            </a:r>
            <a:endParaRPr lang="ko-KR" alt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78930-F2E0-6D9F-7419-9758A157ECD8}"/>
              </a:ext>
            </a:extLst>
          </p:cNvPr>
          <p:cNvSpPr txBox="1"/>
          <p:nvPr/>
        </p:nvSpPr>
        <p:spPr>
          <a:xfrm>
            <a:off x="2334162" y="12611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213D60-B0D0-4E2B-DFE7-2513DC4DC2AB}"/>
              </a:ext>
            </a:extLst>
          </p:cNvPr>
          <p:cNvSpPr txBox="1"/>
          <p:nvPr/>
        </p:nvSpPr>
        <p:spPr>
          <a:xfrm>
            <a:off x="3593183" y="12716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398DC8-B472-6E27-E609-744AB29A3164}"/>
              </a:ext>
            </a:extLst>
          </p:cNvPr>
          <p:cNvSpPr txBox="1"/>
          <p:nvPr/>
        </p:nvSpPr>
        <p:spPr>
          <a:xfrm>
            <a:off x="5412325" y="125799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CB2C87-2CEB-439B-D304-26A153EC0AB2}"/>
              </a:ext>
            </a:extLst>
          </p:cNvPr>
          <p:cNvSpPr txBox="1"/>
          <p:nvPr/>
        </p:nvSpPr>
        <p:spPr>
          <a:xfrm>
            <a:off x="5742956" y="127560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2025.03.10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4DFC79D-2FEC-BA0A-778C-615660C160CF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7656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D5040E-FF1B-A328-9E35-A0FAADA3EB9F}"/>
              </a:ext>
            </a:extLst>
          </p:cNvPr>
          <p:cNvSpPr txBox="1"/>
          <p:nvPr/>
        </p:nvSpPr>
        <p:spPr>
          <a:xfrm>
            <a:off x="2339752" y="147772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2FF4CB-FF99-802B-0753-11F949126235}"/>
              </a:ext>
            </a:extLst>
          </p:cNvPr>
          <p:cNvSpPr txBox="1"/>
          <p:nvPr/>
        </p:nvSpPr>
        <p:spPr>
          <a:xfrm>
            <a:off x="3598773" y="148828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696A13-DCFB-B361-655C-BB173CB71470}"/>
              </a:ext>
            </a:extLst>
          </p:cNvPr>
          <p:cNvSpPr txBox="1"/>
          <p:nvPr/>
        </p:nvSpPr>
        <p:spPr>
          <a:xfrm>
            <a:off x="5417915" y="14746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E49B53-47A0-1A8E-285F-E67C0B2AE804}"/>
              </a:ext>
            </a:extLst>
          </p:cNvPr>
          <p:cNvSpPr txBox="1"/>
          <p:nvPr/>
        </p:nvSpPr>
        <p:spPr>
          <a:xfrm>
            <a:off x="5748546" y="14922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2021.03.10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6BCB2AF-DB8F-89DA-59DB-81A4DBE3874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692589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889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FA99-9940-6817-5DDD-82AAF8234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7F40D-4999-2277-D6DD-FD0FFB6DAC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237966-DEB2-EC9B-23F3-43FAB2A49A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A38498-14BC-AF8E-119D-D5030C891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Manage_board.html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8735079-C2F1-D745-6623-D6F6E26EAF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965BB5-A7E6-B26F-9CD0-54933010C8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78A17947-D15A-D461-8A66-561D26A9B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F93503-7BBC-C5E9-5EA2-DF848C7E75F2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AEABA0-E709-815D-1871-67B9719F3DFC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A24B3-7DD8-D41A-071C-23E91EF632D5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A4BD5-2797-B91B-691D-A6A010E7F7D6}"/>
              </a:ext>
            </a:extLst>
          </p:cNvPr>
          <p:cNvSpPr txBox="1"/>
          <p:nvPr/>
        </p:nvSpPr>
        <p:spPr>
          <a:xfrm>
            <a:off x="2128293" y="722240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관리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4CD519-258D-9DDE-74A3-B28A1E91B124}"/>
              </a:ext>
            </a:extLst>
          </p:cNvPr>
          <p:cNvSpPr txBox="1"/>
          <p:nvPr/>
        </p:nvSpPr>
        <p:spPr>
          <a:xfrm>
            <a:off x="5796136" y="772130"/>
            <a:ext cx="6639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게시판 관리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AF8C956-58F5-6558-6D5D-E1E666CCC9D1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D7B39A-F7E3-2A20-1F8C-31C9F130000A}"/>
              </a:ext>
            </a:extLst>
          </p:cNvPr>
          <p:cNvSpPr/>
          <p:nvPr/>
        </p:nvSpPr>
        <p:spPr bwMode="auto">
          <a:xfrm>
            <a:off x="2252839" y="1060930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번호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7EAB6A-DBF9-E116-CB19-7C81E4390477}"/>
              </a:ext>
            </a:extLst>
          </p:cNvPr>
          <p:cNvSpPr/>
          <p:nvPr/>
        </p:nvSpPr>
        <p:spPr bwMode="auto">
          <a:xfrm>
            <a:off x="2669981" y="1059582"/>
            <a:ext cx="2622099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이름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842DF8-8FBF-5633-B03D-8FC0714E7FDF}"/>
              </a:ext>
            </a:extLst>
          </p:cNvPr>
          <p:cNvSpPr/>
          <p:nvPr/>
        </p:nvSpPr>
        <p:spPr bwMode="auto">
          <a:xfrm>
            <a:off x="5334277" y="1059582"/>
            <a:ext cx="389851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글수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C38EE1-46BB-D4C0-F260-D8C4B8C49CF7}"/>
              </a:ext>
            </a:extLst>
          </p:cNvPr>
          <p:cNvSpPr/>
          <p:nvPr/>
        </p:nvSpPr>
        <p:spPr bwMode="auto">
          <a:xfrm>
            <a:off x="5766325" y="1060162"/>
            <a:ext cx="646348" cy="21544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생성일</a:t>
            </a: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DDC4E-30F4-FAF1-0BC9-7129981D75DD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E9C3A7-76B8-50AD-968C-8F57C5B2EA14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8C17F8-3828-5479-77F4-F76D082DDDD1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6440DF-6CF1-5FBF-2527-615C66C7573D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DBEE09-C5B5-01E4-31F3-D2675816E805}"/>
              </a:ext>
            </a:extLst>
          </p:cNvPr>
          <p:cNvSpPr txBox="1"/>
          <p:nvPr/>
        </p:nvSpPr>
        <p:spPr>
          <a:xfrm>
            <a:off x="4408628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6C4C298-027A-2D5B-3104-968D0A2BC469}"/>
              </a:ext>
            </a:extLst>
          </p:cNvPr>
          <p:cNvCxnSpPr/>
          <p:nvPr/>
        </p:nvCxnSpPr>
        <p:spPr bwMode="auto">
          <a:xfrm>
            <a:off x="2123728" y="3075806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4B2BEA5-7B1A-555E-22ED-C5BB662C1F7C}"/>
              </a:ext>
            </a:extLst>
          </p:cNvPr>
          <p:cNvSpPr txBox="1"/>
          <p:nvPr/>
        </p:nvSpPr>
        <p:spPr>
          <a:xfrm>
            <a:off x="5463866" y="7715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admin</a:t>
            </a:r>
            <a:endParaRPr lang="ko-KR" alt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FEC956-9EEB-1781-D974-AC5097E29F06}"/>
              </a:ext>
            </a:extLst>
          </p:cNvPr>
          <p:cNvSpPr txBox="1"/>
          <p:nvPr/>
        </p:nvSpPr>
        <p:spPr>
          <a:xfrm>
            <a:off x="2334162" y="1261121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F71494-195B-3C24-5E72-4288E582A2A5}"/>
              </a:ext>
            </a:extLst>
          </p:cNvPr>
          <p:cNvSpPr txBox="1"/>
          <p:nvPr/>
        </p:nvSpPr>
        <p:spPr>
          <a:xfrm>
            <a:off x="3593183" y="1271677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13DBA6-A860-F220-7AD7-FE5F577E95AD}"/>
              </a:ext>
            </a:extLst>
          </p:cNvPr>
          <p:cNvSpPr txBox="1"/>
          <p:nvPr/>
        </p:nvSpPr>
        <p:spPr>
          <a:xfrm>
            <a:off x="5412325" y="1257996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7B1930-847E-8097-4B27-6E38F3F2A3D1}"/>
              </a:ext>
            </a:extLst>
          </p:cNvPr>
          <p:cNvSpPr txBox="1"/>
          <p:nvPr/>
        </p:nvSpPr>
        <p:spPr>
          <a:xfrm>
            <a:off x="5742956" y="1275606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2025.03.10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A2AC406-331B-B465-3802-481205A8E51D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47656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3A3533-A45D-37D2-896D-DFD7D4367E02}"/>
              </a:ext>
            </a:extLst>
          </p:cNvPr>
          <p:cNvSpPr txBox="1"/>
          <p:nvPr/>
        </p:nvSpPr>
        <p:spPr>
          <a:xfrm>
            <a:off x="2339752" y="147772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BCFDF4-4A78-5775-EA9E-D67EE5E2DF23}"/>
              </a:ext>
            </a:extLst>
          </p:cNvPr>
          <p:cNvSpPr txBox="1"/>
          <p:nvPr/>
        </p:nvSpPr>
        <p:spPr>
          <a:xfrm>
            <a:off x="3598773" y="1488281"/>
            <a:ext cx="7906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C3E4A2-5718-19B6-079C-819FFE0E4391}"/>
              </a:ext>
            </a:extLst>
          </p:cNvPr>
          <p:cNvSpPr txBox="1"/>
          <p:nvPr/>
        </p:nvSpPr>
        <p:spPr>
          <a:xfrm>
            <a:off x="5417915" y="1474600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8C997E-75AE-E268-3F42-C4545DE9ED03}"/>
              </a:ext>
            </a:extLst>
          </p:cNvPr>
          <p:cNvSpPr txBox="1"/>
          <p:nvPr/>
        </p:nvSpPr>
        <p:spPr>
          <a:xfrm>
            <a:off x="5748546" y="1492210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2021.03.10</a:t>
            </a:r>
            <a:endParaRPr lang="ko-KR" altLang="en-US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E568DCB-0048-2583-4E7E-70BFD44B1D27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692589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CE5685-2B04-062E-2DAC-13C3CA092BAA}"/>
              </a:ext>
            </a:extLst>
          </p:cNvPr>
          <p:cNvSpPr txBox="1"/>
          <p:nvPr/>
        </p:nvSpPr>
        <p:spPr>
          <a:xfrm>
            <a:off x="6384791" y="1276186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AEB69-2E10-7866-16CF-628F3BB13DE2}"/>
              </a:ext>
            </a:extLst>
          </p:cNvPr>
          <p:cNvSpPr txBox="1"/>
          <p:nvPr/>
        </p:nvSpPr>
        <p:spPr>
          <a:xfrm>
            <a:off x="6381956" y="1492210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862C-3C25-BE9D-F110-24B6F9126A8B}"/>
              </a:ext>
            </a:extLst>
          </p:cNvPr>
          <p:cNvSpPr txBox="1"/>
          <p:nvPr/>
        </p:nvSpPr>
        <p:spPr>
          <a:xfrm>
            <a:off x="5821656" y="3075806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등록</a:t>
            </a:r>
          </a:p>
        </p:txBody>
      </p:sp>
    </p:spTree>
    <p:extLst>
      <p:ext uri="{BB962C8B-B14F-4D97-AF65-F5344CB8AC3E}">
        <p14:creationId xmlns:p14="http://schemas.microsoft.com/office/powerpoint/2010/main" val="10246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0AAFF-6D2E-80D1-F15A-AEE13C55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C67FA-4E0C-69C3-626E-DA5289619B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D9C0B-EA5A-E283-54C2-43C30513F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D52A2B-8EEE-4523-1CF8-77BD485AD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400" b="1" dirty="0"/>
              <a:t>Input_board.html</a:t>
            </a:r>
            <a:endParaRPr lang="ko-KR" altLang="en-US" sz="1400" b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7755D45-E03C-6A52-078C-71AB7C3F93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12673" y="185758"/>
            <a:ext cx="1559133" cy="301114"/>
          </a:xfrm>
        </p:spPr>
        <p:txBody>
          <a:bodyPr/>
          <a:lstStyle/>
          <a:p>
            <a:r>
              <a:rPr lang="ko-KR" altLang="en-US" sz="1200" b="1" dirty="0"/>
              <a:t>박현진</a:t>
            </a:r>
            <a:r>
              <a:rPr lang="en-US" altLang="ko-KR" sz="1200" b="1" dirty="0"/>
              <a:t>(12223741)</a:t>
            </a:r>
            <a:endParaRPr lang="ko-KR" altLang="en-US" sz="1200" b="1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826B9C0-84F2-37B0-420B-7102A4D43B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sz="1200" b="1" dirty="0"/>
              <a:t>2025.03.18</a:t>
            </a:r>
            <a:endParaRPr lang="ko-KR" altLang="en-US" sz="1200" b="1" dirty="0"/>
          </a:p>
        </p:txBody>
      </p:sp>
      <p:sp>
        <p:nvSpPr>
          <p:cNvPr id="4103" name="타원 7">
            <a:extLst>
              <a:ext uri="{FF2B5EF4-FFF2-40B4-BE49-F238E27FC236}">
                <a16:creationId xmlns:a16="http://schemas.microsoft.com/office/drawing/2014/main" id="{70B68CEF-353B-6669-C494-6FF9F587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1" y="5019675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/>
              <a:t>1</a:t>
            </a:r>
            <a:endParaRPr lang="ko-KR" altLang="en-US" b="1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22C055-B7CA-720C-9160-9251CE581634}"/>
              </a:ext>
            </a:extLst>
          </p:cNvPr>
          <p:cNvSpPr/>
          <p:nvPr/>
        </p:nvSpPr>
        <p:spPr bwMode="auto">
          <a:xfrm>
            <a:off x="899592" y="502785"/>
            <a:ext cx="6984776" cy="36754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852D6E-468D-8286-EDA3-ECE8D4EE979E}"/>
              </a:ext>
            </a:extLst>
          </p:cNvPr>
          <p:cNvSpPr/>
          <p:nvPr/>
        </p:nvSpPr>
        <p:spPr bwMode="auto">
          <a:xfrm>
            <a:off x="899592" y="486872"/>
            <a:ext cx="6984776" cy="176553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6E40E5D-9709-E4FD-F958-772ACD38491B}"/>
              </a:ext>
            </a:extLst>
          </p:cNvPr>
          <p:cNvSpPr/>
          <p:nvPr/>
        </p:nvSpPr>
        <p:spPr bwMode="auto">
          <a:xfrm>
            <a:off x="899592" y="660312"/>
            <a:ext cx="1064690" cy="352101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66E5D2-5607-DEA8-0625-0156C75B082C}"/>
              </a:ext>
            </a:extLst>
          </p:cNvPr>
          <p:cNvSpPr txBox="1"/>
          <p:nvPr/>
        </p:nvSpPr>
        <p:spPr>
          <a:xfrm>
            <a:off x="2123728" y="699542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게시판 이름</a:t>
            </a:r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0A27E9F-983D-523D-0678-8763AC895D7C}"/>
              </a:ext>
            </a:extLst>
          </p:cNvPr>
          <p:cNvCxnSpPr/>
          <p:nvPr/>
        </p:nvCxnSpPr>
        <p:spPr bwMode="auto">
          <a:xfrm>
            <a:off x="2123728" y="968460"/>
            <a:ext cx="4411943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B94E28C-DF8E-D359-01AD-736636F8AA7B}"/>
              </a:ext>
            </a:extLst>
          </p:cNvPr>
          <p:cNvSpPr/>
          <p:nvPr/>
        </p:nvSpPr>
        <p:spPr bwMode="auto">
          <a:xfrm>
            <a:off x="2853698" y="1347469"/>
            <a:ext cx="3734526" cy="1516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4CF453-292C-DAEE-52D7-A2442779471E}"/>
              </a:ext>
            </a:extLst>
          </p:cNvPr>
          <p:cNvSpPr txBox="1"/>
          <p:nvPr/>
        </p:nvSpPr>
        <p:spPr>
          <a:xfrm>
            <a:off x="917225" y="674848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</a:rPr>
              <a:t>home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A3E308-08D9-207A-862C-E1BD9E940783}"/>
              </a:ext>
            </a:extLst>
          </p:cNvPr>
          <p:cNvSpPr txBox="1"/>
          <p:nvPr/>
        </p:nvSpPr>
        <p:spPr>
          <a:xfrm>
            <a:off x="868765" y="915566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전체 글 보기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9555B8-721B-35BF-B93D-0C35914A59B1}"/>
              </a:ext>
            </a:extLst>
          </p:cNvPr>
          <p:cNvSpPr txBox="1"/>
          <p:nvPr/>
        </p:nvSpPr>
        <p:spPr>
          <a:xfrm>
            <a:off x="875177" y="1203598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1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D3FE80-21EE-6E69-07B5-1A472434B703}"/>
              </a:ext>
            </a:extLst>
          </p:cNvPr>
          <p:cNvSpPr txBox="1"/>
          <p:nvPr/>
        </p:nvSpPr>
        <p:spPr>
          <a:xfrm>
            <a:off x="875177" y="1525746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</a:rPr>
              <a:t>게시판 이름</a:t>
            </a:r>
            <a:r>
              <a:rPr lang="en-US" altLang="ko-KR" sz="1050" b="1" dirty="0">
                <a:solidFill>
                  <a:schemeClr val="bg1"/>
                </a:solidFill>
              </a:rPr>
              <a:t>2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02658-74C7-40C8-30AF-896B9423D94A}"/>
              </a:ext>
            </a:extLst>
          </p:cNvPr>
          <p:cNvSpPr txBox="1"/>
          <p:nvPr/>
        </p:nvSpPr>
        <p:spPr>
          <a:xfrm>
            <a:off x="4408627" y="3796466"/>
            <a:ext cx="4395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1 &gt;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6E498-B1B4-5774-5CA4-F1C554FC5013}"/>
              </a:ext>
            </a:extLst>
          </p:cNvPr>
          <p:cNvSpPr txBox="1"/>
          <p:nvPr/>
        </p:nvSpPr>
        <p:spPr>
          <a:xfrm>
            <a:off x="2123728" y="1044774"/>
            <a:ext cx="564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/>
              <a:t>글 쓰기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2653F0-6A2A-D1F8-5AE4-FF8D85B49249}"/>
              </a:ext>
            </a:extLst>
          </p:cNvPr>
          <p:cNvSpPr txBox="1"/>
          <p:nvPr/>
        </p:nvSpPr>
        <p:spPr>
          <a:xfrm>
            <a:off x="2097023" y="1271677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이름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27AE27D-095E-A843-C3F0-1522F8F23624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548573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CEEC4B-4BC9-47ED-1008-DB5C89CCC900}"/>
              </a:ext>
            </a:extLst>
          </p:cNvPr>
          <p:cNvSpPr txBox="1"/>
          <p:nvPr/>
        </p:nvSpPr>
        <p:spPr>
          <a:xfrm>
            <a:off x="2143101" y="1564218"/>
            <a:ext cx="7649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게시판 설명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9EF229-2AFC-AD98-4F66-E99FA806B15C}"/>
              </a:ext>
            </a:extLst>
          </p:cNvPr>
          <p:cNvSpPr txBox="1"/>
          <p:nvPr/>
        </p:nvSpPr>
        <p:spPr>
          <a:xfrm>
            <a:off x="5731554" y="1916288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5D554A-753C-D996-B297-12CC72B24B6A}"/>
              </a:ext>
            </a:extLst>
          </p:cNvPr>
          <p:cNvSpPr txBox="1"/>
          <p:nvPr/>
        </p:nvSpPr>
        <p:spPr>
          <a:xfrm>
            <a:off x="6145820" y="1916288"/>
            <a:ext cx="3898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취소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94DF0A-4C6B-DFD6-C1B6-9BC2AB1F1756}"/>
              </a:ext>
            </a:extLst>
          </p:cNvPr>
          <p:cNvCxnSpPr>
            <a:cxnSpLocks/>
          </p:cNvCxnSpPr>
          <p:nvPr/>
        </p:nvCxnSpPr>
        <p:spPr bwMode="auto">
          <a:xfrm>
            <a:off x="2339752" y="1836605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F38BCEB-5552-4084-2675-ABD7C9C36CA1}"/>
              </a:ext>
            </a:extLst>
          </p:cNvPr>
          <p:cNvSpPr/>
          <p:nvPr/>
        </p:nvSpPr>
        <p:spPr bwMode="auto">
          <a:xfrm>
            <a:off x="2873153" y="1611918"/>
            <a:ext cx="3715071" cy="1677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D33B6B1-2E8F-6C6A-F29C-F13D8205B356}"/>
              </a:ext>
            </a:extLst>
          </p:cNvPr>
          <p:cNvCxnSpPr>
            <a:cxnSpLocks/>
          </p:cNvCxnSpPr>
          <p:nvPr/>
        </p:nvCxnSpPr>
        <p:spPr bwMode="auto">
          <a:xfrm>
            <a:off x="2384143" y="1275606"/>
            <a:ext cx="4060065" cy="150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0447CD-A294-DB53-12B3-A822CFFAF3C5}"/>
              </a:ext>
            </a:extLst>
          </p:cNvPr>
          <p:cNvSpPr txBox="1"/>
          <p:nvPr/>
        </p:nvSpPr>
        <p:spPr>
          <a:xfrm>
            <a:off x="5796136" y="772130"/>
            <a:ext cx="6639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게시판 관리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4B36F3-4D55-B902-7E95-0FAAD63C994D}"/>
              </a:ext>
            </a:extLst>
          </p:cNvPr>
          <p:cNvSpPr txBox="1"/>
          <p:nvPr/>
        </p:nvSpPr>
        <p:spPr>
          <a:xfrm>
            <a:off x="5463866" y="771550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admin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88497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8216274-CE38-434B-B898-00E505143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4B93D-EE19-4B04-9DBC-E3946393C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99" y="4433685"/>
            <a:ext cx="8605621" cy="2076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F9C87E-527C-4DC7-8430-4F7D5F9772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3DDD4-4B00-407B-9C5B-0DAB3324E6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2B50581-4499-4BEB-A2D9-E37C265950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A2D4F73-EB2A-46EC-A96A-6487A18FAE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26" name="타원 5"/>
          <p:cNvSpPr>
            <a:spLocks noChangeArrowheads="1"/>
          </p:cNvSpPr>
          <p:nvPr/>
        </p:nvSpPr>
        <p:spPr bwMode="auto">
          <a:xfrm>
            <a:off x="1763713" y="771523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127" name="직사각형 6"/>
          <p:cNvSpPr>
            <a:spLocks noChangeArrowheads="1"/>
          </p:cNvSpPr>
          <p:nvPr/>
        </p:nvSpPr>
        <p:spPr bwMode="auto">
          <a:xfrm>
            <a:off x="439742" y="1095376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1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128" name="꺾인 연결선 7"/>
          <p:cNvCxnSpPr>
            <a:cxnSpLocks noChangeShapeType="1"/>
            <a:stCxn id="5127" idx="3"/>
          </p:cNvCxnSpPr>
          <p:nvPr/>
        </p:nvCxnSpPr>
        <p:spPr bwMode="auto">
          <a:xfrm>
            <a:off x="684217" y="1203330"/>
            <a:ext cx="692151" cy="180975"/>
          </a:xfrm>
          <a:prstGeom prst="bentConnector3">
            <a:avLst>
              <a:gd name="adj1" fmla="val 99542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1835151" y="2355851"/>
            <a:ext cx="720625" cy="1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>
              <a:defRPr/>
            </a:pPr>
            <a:r>
              <a:rPr lang="ko-KR" altLang="en-US" sz="700" dirty="0"/>
              <a:t>텍스트</a:t>
            </a:r>
            <a:r>
              <a:rPr lang="en-US" altLang="ko-KR" sz="700" dirty="0"/>
              <a:t>(</a:t>
            </a:r>
            <a:r>
              <a:rPr lang="ko-KR" altLang="en-US" sz="700" dirty="0"/>
              <a:t>버튼</a:t>
            </a:r>
            <a:r>
              <a:rPr lang="en-US" altLang="ko-KR" sz="700" dirty="0"/>
              <a:t>)</a:t>
            </a:r>
          </a:p>
        </p:txBody>
      </p:sp>
      <p:sp>
        <p:nvSpPr>
          <p:cNvPr id="5130" name="타원 9"/>
          <p:cNvSpPr>
            <a:spLocks noChangeArrowheads="1"/>
          </p:cNvSpPr>
          <p:nvPr/>
        </p:nvSpPr>
        <p:spPr bwMode="auto">
          <a:xfrm>
            <a:off x="138280" y="4421020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5131" name="직사각형 10"/>
          <p:cNvSpPr>
            <a:spLocks noChangeArrowheads="1"/>
          </p:cNvSpPr>
          <p:nvPr/>
        </p:nvSpPr>
        <p:spPr bwMode="auto">
          <a:xfrm>
            <a:off x="1074742" y="1816101"/>
            <a:ext cx="244475" cy="2159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000" b="1">
                <a:solidFill>
                  <a:schemeClr val="bg1"/>
                </a:solidFill>
              </a:rPr>
              <a:t>2</a:t>
            </a:r>
            <a:endParaRPr lang="ko-KR" altLang="en-US" sz="1000" b="1">
              <a:solidFill>
                <a:schemeClr val="bg1"/>
              </a:solidFill>
            </a:endParaRPr>
          </a:p>
        </p:txBody>
      </p:sp>
      <p:cxnSp>
        <p:nvCxnSpPr>
          <p:cNvPr id="5132" name="꺾인 연결선 58"/>
          <p:cNvCxnSpPr>
            <a:cxnSpLocks noChangeShapeType="1"/>
            <a:endCxn id="5131" idx="1"/>
          </p:cNvCxnSpPr>
          <p:nvPr/>
        </p:nvCxnSpPr>
        <p:spPr bwMode="auto">
          <a:xfrm rot="5400000" flipH="1" flipV="1">
            <a:off x="635796" y="1899447"/>
            <a:ext cx="414339" cy="463551"/>
          </a:xfrm>
          <a:prstGeom prst="bentConnector2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3" name="Rectangle 16"/>
          <p:cNvSpPr>
            <a:spLocks noChangeArrowheads="1"/>
          </p:cNvSpPr>
          <p:nvPr/>
        </p:nvSpPr>
        <p:spPr bwMode="auto">
          <a:xfrm>
            <a:off x="2006311" y="1321028"/>
            <a:ext cx="184730" cy="215444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" name="타원 9">
            <a:extLst>
              <a:ext uri="{FF2B5EF4-FFF2-40B4-BE49-F238E27FC236}">
                <a16:creationId xmlns:a16="http://schemas.microsoft.com/office/drawing/2014/main" id="{DBD1BDFD-2706-4759-882B-A10C5960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80" y="4709877"/>
            <a:ext cx="180000" cy="18000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b="1" dirty="0"/>
              <a:t>2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6318</TotalTime>
  <Words>268</Words>
  <Application>Microsoft Office PowerPoint</Application>
  <PresentationFormat>화면 슬라이드 쇼(16:9)</PresentationFormat>
  <Paragraphs>138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HY견고딕</vt:lpstr>
      <vt:lpstr>HY헤드라인M</vt:lpstr>
      <vt:lpstr>굴림</vt:lpstr>
      <vt:lpstr>돋움</vt:lpstr>
      <vt:lpstr>딸기</vt:lpstr>
      <vt:lpstr>맑은 고딕</vt:lpstr>
      <vt:lpstr>Arial</vt:lpstr>
      <vt:lpstr>Gill Sans Ultra Bold</vt:lpstr>
      <vt:lpstr>디자인 사용자 지정</vt:lpstr>
      <vt:lpstr>기본 디자인</vt:lpstr>
      <vt:lpstr>인터넷프로그래밍  “OO OOOO 스토리보드”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상품서비스기획실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어쩌수저쩌구</dc:title>
  <dc:creator>장석윤1</dc:creator>
  <cp:lastModifiedBy>박현진</cp:lastModifiedBy>
  <cp:revision>309</cp:revision>
  <dcterms:created xsi:type="dcterms:W3CDTF">2004-01-15T13:04:18Z</dcterms:created>
  <dcterms:modified xsi:type="dcterms:W3CDTF">2025-03-14T11:40:18Z</dcterms:modified>
</cp:coreProperties>
</file>