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2"/>
  </p:notesMasterIdLst>
  <p:sldIdLst>
    <p:sldId id="318" r:id="rId3"/>
    <p:sldId id="317" r:id="rId4"/>
    <p:sldId id="325" r:id="rId5"/>
    <p:sldId id="327" r:id="rId6"/>
    <p:sldId id="326" r:id="rId7"/>
    <p:sldId id="322" r:id="rId8"/>
    <p:sldId id="323" r:id="rId9"/>
    <p:sldId id="324" r:id="rId10"/>
    <p:sldId id="319" r:id="rId11"/>
  </p:sldIdLst>
  <p:sldSz cx="9144000" cy="5143500" type="screen16x9"/>
  <p:notesSz cx="6797675" cy="9874250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CC0000"/>
    <a:srgbClr val="FF9933"/>
    <a:srgbClr val="FF0000"/>
    <a:srgbClr val="CCFFCC"/>
    <a:srgbClr val="969696"/>
    <a:srgbClr val="FFFFC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1995" autoAdjust="0"/>
  </p:normalViewPr>
  <p:slideViewPr>
    <p:cSldViewPr>
      <p:cViewPr>
        <p:scale>
          <a:sx n="86" d="100"/>
          <a:sy n="86" d="100"/>
        </p:scale>
        <p:origin x="48" y="245"/>
      </p:cViewPr>
      <p:guideLst>
        <p:guide orient="horz" pos="162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2142" y="-7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2000"/>
            <a:ext cx="65024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9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9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26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BC9D8A-1FFB-4A08-B835-32CFF1CCC2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2499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E16D662-E129-44B9-8C23-C250A7F6E812}" type="slidenum">
              <a:rPr lang="en-US" altLang="ko-KR" sz="1200" smtClean="0"/>
              <a:pPr eaLnBrk="1" hangingPunct="1"/>
              <a:t>1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2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368C8-088F-DD85-8265-441BD1338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D54C9CF7-78E2-6617-838A-5E8B926CEA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020D855D-BBC0-FEFB-CCC7-98C789A62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A436E6B2-EEDC-1FC5-729E-5233863A10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754177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E2F32-A25D-4E7E-6F67-6EC5FC0BA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830AFD58-08D4-0759-28AB-4C02058CBF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35B41ADC-F522-F086-6E9F-5287C09A9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58CC5257-0D9E-FB82-86C8-0F9FF8169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16210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9505B-E25D-CF56-8C12-33125F7FD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9FB69405-B531-7A37-7819-544557692E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F56DD0F7-0646-CA05-AC68-CBD038A2A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8321CA97-1231-EEA0-E426-8BB3CAAC5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97399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4F33F-997A-76BF-D346-75A8A7163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7E35F031-EDBA-F70C-CFED-2CCD8B32BD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0175CB9C-9CA0-E3D3-05F3-B1E1D5C2C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893085E2-7F65-4918-5F0C-8B90EBD94D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86274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281B9-00B2-4963-ECCA-641B158FA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00C8A9E4-37C2-D9E9-69D5-4A3EDD08DF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778604AF-FB83-0AFB-3977-9B6C7088E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4FEB1F66-A408-27AC-79A7-C8960AD12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366670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4ABF2-CC1C-CC85-F8CA-3102CCAC3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660D0988-B6A1-056A-BBDD-B265198918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78A08547-5C74-DAB9-956F-25F140A8C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C7EDED7C-F189-02D0-5A63-43D1419C8E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8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09819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750075"/>
            <a:ext cx="7772400" cy="7582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500034" y="3536165"/>
            <a:ext cx="3071808" cy="85726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5572132" y="3429006"/>
            <a:ext cx="3071808" cy="1071570"/>
          </a:xfrm>
          <a:prstGeom prst="rect">
            <a:avLst/>
          </a:prstGeom>
        </p:spPr>
        <p:txBody>
          <a:bodyPr/>
          <a:lstStyle>
            <a:lvl1pPr algn="r">
              <a:buFontTx/>
              <a:buNone/>
              <a:defRPr sz="1600"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7008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(스토리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07504" y="555526"/>
            <a:ext cx="8928992" cy="36004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395536" y="4393420"/>
            <a:ext cx="8605621" cy="698610"/>
          </a:xfrm>
          <a:prstGeom prst="rect">
            <a:avLst/>
          </a:prstGeom>
        </p:spPr>
        <p:txBody>
          <a:bodyPr/>
          <a:lstStyle>
            <a:lvl1pPr marL="180970" indent="-180970">
              <a:buFont typeface="+mj-lt"/>
              <a:buNone/>
              <a:defRPr sz="9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C2D2DB2-0124-4C73-BEA0-14C2EACDB2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456" y="252955"/>
            <a:ext cx="971600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화면번호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5B242AEC-9E5E-433E-88CF-52298DD1BB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056" y="248039"/>
            <a:ext cx="5544615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페이지 이름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F00C7D3A-CE40-4293-9F3C-90B9B5D006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35671" y="248039"/>
            <a:ext cx="1251645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작성자</a:t>
            </a:r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1918A679-AA6E-49D7-9F65-F901A05B6D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48807" y="248039"/>
            <a:ext cx="1207144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작성일</a:t>
            </a:r>
          </a:p>
        </p:txBody>
      </p:sp>
    </p:spTree>
    <p:extLst>
      <p:ext uri="{BB962C8B-B14F-4D97-AF65-F5344CB8AC3E}">
        <p14:creationId xmlns:p14="http://schemas.microsoft.com/office/powerpoint/2010/main" val="314053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본문(스토리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395536" y="4393420"/>
            <a:ext cx="8605621" cy="698610"/>
          </a:xfrm>
          <a:prstGeom prst="rect">
            <a:avLst/>
          </a:prstGeom>
        </p:spPr>
        <p:txBody>
          <a:bodyPr/>
          <a:lstStyle>
            <a:lvl1pPr marL="180970" indent="-180970">
              <a:buFont typeface="+mj-lt"/>
              <a:buNone/>
              <a:defRPr sz="9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01F2168-80BC-4274-81FD-82F982A4CB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34558"/>
            <a:ext cx="971600" cy="21602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화면번호</a:t>
            </a: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22C53D98-C3C3-4956-BAB1-4E36C7ED65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8877" y="234558"/>
            <a:ext cx="5500116" cy="21602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페이지 이름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87AB12DE-14FF-4F2C-8935-F64E2A6269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0600" y="254292"/>
            <a:ext cx="1207144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작성자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4E723F5C-F8A6-46EF-9894-38FAF5BCA5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49534" y="254291"/>
            <a:ext cx="1207144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작성일</a:t>
            </a:r>
          </a:p>
        </p:txBody>
      </p:sp>
    </p:spTree>
    <p:extLst>
      <p:ext uri="{BB962C8B-B14F-4D97-AF65-F5344CB8AC3E}">
        <p14:creationId xmlns:p14="http://schemas.microsoft.com/office/powerpoint/2010/main" val="311301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84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ko-KR" altLang="ko-KR" sz="1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 Ultra Bold" pitchFamily="34" charset="0"/>
              <a:ea typeface="HY견고딕" pitchFamily="18" charset="-127"/>
            </a:endParaRPr>
          </a:p>
        </p:txBody>
      </p:sp>
      <p:pic>
        <p:nvPicPr>
          <p:cNvPr id="1027" name="Picture 787" descr="EMB00000f743c2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637" y="699542"/>
            <a:ext cx="3698726" cy="336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89"/>
          <p:cNvSpPr>
            <a:spLocks noChangeArrowheads="1"/>
          </p:cNvSpPr>
          <p:nvPr userDrawn="1"/>
        </p:nvSpPr>
        <p:spPr bwMode="auto">
          <a:xfrm>
            <a:off x="395536" y="1715695"/>
            <a:ext cx="8352928" cy="63967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Rectangle 51"/>
          <p:cNvSpPr>
            <a:spLocks noChangeArrowheads="1"/>
          </p:cNvSpPr>
          <p:nvPr userDrawn="1"/>
        </p:nvSpPr>
        <p:spPr bwMode="auto">
          <a:xfrm>
            <a:off x="0" y="4229100"/>
            <a:ext cx="9144000" cy="914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graphicFrame>
        <p:nvGraphicFramePr>
          <p:cNvPr id="108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447134"/>
              </p:ext>
            </p:extLst>
          </p:nvPr>
        </p:nvGraphicFramePr>
        <p:xfrm>
          <a:off x="36003" y="51470"/>
          <a:ext cx="9071994" cy="388534"/>
        </p:xfrm>
        <a:graphic>
          <a:graphicData uri="http://schemas.openxmlformats.org/drawingml/2006/table">
            <a:tbl>
              <a:tblPr/>
              <a:tblGrid>
                <a:gridCol w="942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4015">
                  <a:extLst>
                    <a:ext uri="{9D8B030D-6E8A-4147-A177-3AD203B41FA5}">
                      <a16:colId xmlns:a16="http://schemas.microsoft.com/office/drawing/2014/main" val="2065992227"/>
                    </a:ext>
                  </a:extLst>
                </a:gridCol>
                <a:gridCol w="1283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Scene No.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68" name="Line 44"/>
          <p:cNvSpPr>
            <a:spLocks noChangeShapeType="1"/>
          </p:cNvSpPr>
          <p:nvPr userDrawn="1"/>
        </p:nvSpPr>
        <p:spPr bwMode="auto">
          <a:xfrm>
            <a:off x="0" y="4229100"/>
            <a:ext cx="914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070" name="Rectangle 46"/>
          <p:cNvSpPr>
            <a:spLocks noChangeArrowheads="1"/>
          </p:cNvSpPr>
          <p:nvPr userDrawn="1"/>
        </p:nvSpPr>
        <p:spPr bwMode="gray">
          <a:xfrm>
            <a:off x="0" y="4229103"/>
            <a:ext cx="946150" cy="107156"/>
          </a:xfrm>
          <a:prstGeom prst="rect">
            <a:avLst/>
          </a:prstGeom>
          <a:solidFill>
            <a:srgbClr val="0033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ko-KR" altLang="en-US" sz="800" b="1">
                <a:solidFill>
                  <a:srgbClr val="FFFFFF"/>
                </a:solidFill>
              </a:rPr>
              <a:t>설명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189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377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566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754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 bwMode="auto">
          <a:xfrm>
            <a:off x="539552" y="450799"/>
            <a:ext cx="7918648" cy="11128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200" b="1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인터넷프로그래밍 </a:t>
            </a:r>
            <a:br>
              <a:rPr lang="ko-KR" altLang="en-US" sz="3200" b="1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3200" b="1" dirty="0">
                <a:ea typeface="HY헤드라인M" pitchFamily="18" charset="-127"/>
              </a:rPr>
              <a:t>“</a:t>
            </a:r>
            <a:r>
              <a:rPr lang="en-US" altLang="ko-KR" sz="3200" b="1" dirty="0">
                <a:solidFill>
                  <a:srgbClr val="0070C0"/>
                </a:solidFill>
                <a:ea typeface="HY헤드라인M" pitchFamily="18" charset="-127"/>
              </a:rPr>
              <a:t>OO</a:t>
            </a:r>
            <a:r>
              <a:rPr lang="ko-KR" altLang="en-US" sz="3200" b="1" dirty="0">
                <a:solidFill>
                  <a:srgbClr val="0070C0"/>
                </a:solidFill>
                <a:ea typeface="HY헤드라인M" pitchFamily="18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ea typeface="HY헤드라인M" pitchFamily="18" charset="-127"/>
              </a:rPr>
              <a:t>OOOO </a:t>
            </a:r>
            <a:r>
              <a:rPr lang="ko-KR" altLang="en-US" sz="3200" b="1" dirty="0">
                <a:latin typeface="HY헤드라인M" pitchFamily="18" charset="-127"/>
                <a:ea typeface="HY헤드라인M" pitchFamily="18" charset="-127"/>
              </a:rPr>
              <a:t>스토리보드</a:t>
            </a:r>
            <a:r>
              <a:rPr lang="ko-KR" altLang="en-US" sz="3200" b="1" dirty="0">
                <a:ea typeface="HY헤드라인M" pitchFamily="18" charset="-127"/>
              </a:rPr>
              <a:t>”</a:t>
            </a:r>
            <a:endParaRPr lang="ko-KR" altLang="en-US" sz="3200" dirty="0"/>
          </a:p>
        </p:txBody>
      </p:sp>
      <p:sp>
        <p:nvSpPr>
          <p:cNvPr id="3075" name="텍스트 개체 틀 2"/>
          <p:cNvSpPr>
            <a:spLocks noGrp="1"/>
          </p:cNvSpPr>
          <p:nvPr>
            <p:ph type="body" sz="quarter" idx="13"/>
          </p:nvPr>
        </p:nvSpPr>
        <p:spPr bwMode="auto">
          <a:xfrm>
            <a:off x="251521" y="3857631"/>
            <a:ext cx="3534672" cy="10001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과 목 명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인터넷프로그래밍 </a:t>
            </a: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담당교수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유영훈</a:t>
            </a:r>
            <a:endParaRPr lang="en-US" altLang="ko-KR" b="1" dirty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제 출 일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2025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년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03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월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18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일</a:t>
            </a:r>
            <a:r>
              <a:rPr lang="ko-KR" altLang="en-US" dirty="0">
                <a:solidFill>
                  <a:srgbClr val="000000"/>
                </a:solidFill>
                <a:ea typeface="딸기"/>
                <a:cs typeface="딸기"/>
              </a:rPr>
              <a:t> </a:t>
            </a:r>
          </a:p>
        </p:txBody>
      </p:sp>
      <p:sp>
        <p:nvSpPr>
          <p:cNvPr id="3076" name="텍스트 개체 틀 3"/>
          <p:cNvSpPr>
            <a:spLocks noGrp="1"/>
          </p:cNvSpPr>
          <p:nvPr>
            <p:ph type="body" sz="quarter" idx="14"/>
          </p:nvPr>
        </p:nvSpPr>
        <p:spPr bwMode="auto">
          <a:xfrm>
            <a:off x="5832051" y="3579862"/>
            <a:ext cx="3071813" cy="14287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인하대학교</a:t>
            </a:r>
            <a:endParaRPr lang="en-US" altLang="ko-KR" b="1" dirty="0">
              <a:solidFill>
                <a:srgbClr val="000000"/>
              </a:solidFill>
              <a:latin typeface="돋움" pitchFamily="50" charset="-127"/>
              <a:ea typeface="딸기,한컴돋움"/>
              <a:cs typeface="딸기,한컴돋움"/>
            </a:endParaRP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컴퓨터공학과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2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학년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"/>
                <a:cs typeface="딸기"/>
              </a:rPr>
              <a:t> </a:t>
            </a:r>
          </a:p>
          <a:p>
            <a:pPr eaLnBrk="1" hangingPunct="1"/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12223741</a:t>
            </a: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"/>
                <a:cs typeface="딸기"/>
              </a:rPr>
              <a:t>박현진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400" b="1" dirty="0"/>
              <a:t>home.html</a:t>
            </a:r>
            <a:endParaRPr lang="ko-KR" altLang="en-US" sz="1400" b="1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12673" y="185758"/>
            <a:ext cx="1559133" cy="301114"/>
          </a:xfrm>
        </p:spPr>
        <p:txBody>
          <a:bodyPr/>
          <a:lstStyle/>
          <a:p>
            <a:r>
              <a:rPr lang="ko-KR" altLang="en-US" sz="1200" b="1" dirty="0"/>
              <a:t>박현진</a:t>
            </a:r>
            <a:r>
              <a:rPr lang="en-US" altLang="ko-KR" sz="1200" b="1" dirty="0"/>
              <a:t>(12223741)</a:t>
            </a:r>
            <a:endParaRPr lang="ko-KR" altLang="en-US" sz="12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200" b="1" dirty="0"/>
              <a:t>2025.03.18</a:t>
            </a:r>
            <a:endParaRPr lang="ko-KR" altLang="en-US" sz="1200" b="1" dirty="0"/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107951" y="501967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A04CBE-61DD-69BF-B0A6-75F7112BB4E0}"/>
              </a:ext>
            </a:extLst>
          </p:cNvPr>
          <p:cNvSpPr/>
          <p:nvPr/>
        </p:nvSpPr>
        <p:spPr bwMode="auto">
          <a:xfrm>
            <a:off x="899592" y="502785"/>
            <a:ext cx="6984776" cy="36754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4B9E3D-041D-69BC-C5D6-9896A941FEDE}"/>
              </a:ext>
            </a:extLst>
          </p:cNvPr>
          <p:cNvSpPr/>
          <p:nvPr/>
        </p:nvSpPr>
        <p:spPr bwMode="auto">
          <a:xfrm>
            <a:off x="899592" y="486872"/>
            <a:ext cx="6984776" cy="17655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EBE875-39E0-30DC-15FC-853E06D3DAE0}"/>
              </a:ext>
            </a:extLst>
          </p:cNvPr>
          <p:cNvSpPr/>
          <p:nvPr/>
        </p:nvSpPr>
        <p:spPr bwMode="auto">
          <a:xfrm>
            <a:off x="899592" y="660312"/>
            <a:ext cx="1064690" cy="35210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25B2C1-F71A-88CE-ECE4-76FBB8F39FA6}"/>
              </a:ext>
            </a:extLst>
          </p:cNvPr>
          <p:cNvSpPr txBox="1"/>
          <p:nvPr/>
        </p:nvSpPr>
        <p:spPr>
          <a:xfrm>
            <a:off x="2051720" y="722240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home</a:t>
            </a:r>
            <a:endParaRPr lang="ko-KR" altLang="en-US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DB25C2-4641-E6D0-EFF5-FE27D0E41464}"/>
              </a:ext>
            </a:extLst>
          </p:cNvPr>
          <p:cNvSpPr txBox="1"/>
          <p:nvPr/>
        </p:nvSpPr>
        <p:spPr>
          <a:xfrm>
            <a:off x="5940152" y="772130"/>
            <a:ext cx="487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로그인</a:t>
            </a:r>
            <a:endParaRPr lang="ko-KR" altLang="en-US" sz="1000" b="1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3F558E1-E7D2-662D-AE8A-A6FEBB0BB4E4}"/>
              </a:ext>
            </a:extLst>
          </p:cNvPr>
          <p:cNvCxnSpPr/>
          <p:nvPr/>
        </p:nvCxnSpPr>
        <p:spPr bwMode="auto">
          <a:xfrm>
            <a:off x="2123728" y="968460"/>
            <a:ext cx="441194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76DC33-F15A-5BED-5F40-76E615C73628}"/>
              </a:ext>
            </a:extLst>
          </p:cNvPr>
          <p:cNvSpPr/>
          <p:nvPr/>
        </p:nvSpPr>
        <p:spPr bwMode="auto">
          <a:xfrm>
            <a:off x="2252839" y="1060930"/>
            <a:ext cx="389851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번호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8DE316-6382-56FF-06C1-7EE3D92EA0C9}"/>
              </a:ext>
            </a:extLst>
          </p:cNvPr>
          <p:cNvSpPr/>
          <p:nvPr/>
        </p:nvSpPr>
        <p:spPr bwMode="auto">
          <a:xfrm>
            <a:off x="2669981" y="1059582"/>
            <a:ext cx="2622099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이름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8B13CE-8C4D-3A37-D27A-29DE6DC14FA6}"/>
              </a:ext>
            </a:extLst>
          </p:cNvPr>
          <p:cNvSpPr/>
          <p:nvPr/>
        </p:nvSpPr>
        <p:spPr bwMode="auto">
          <a:xfrm>
            <a:off x="5334277" y="1059582"/>
            <a:ext cx="389851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/>
              <a:t>글수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18F62B-26E0-D2F1-0DBE-26B4B89DC953}"/>
              </a:ext>
            </a:extLst>
          </p:cNvPr>
          <p:cNvSpPr/>
          <p:nvPr/>
        </p:nvSpPr>
        <p:spPr bwMode="auto">
          <a:xfrm>
            <a:off x="5766325" y="1060162"/>
            <a:ext cx="646348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생성일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5FD7B1-46FD-9E57-011A-8985750A7FF9}"/>
              </a:ext>
            </a:extLst>
          </p:cNvPr>
          <p:cNvSpPr txBox="1"/>
          <p:nvPr/>
        </p:nvSpPr>
        <p:spPr>
          <a:xfrm>
            <a:off x="917225" y="67484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home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03C42E-37AA-D80E-DC02-753E1E4BED00}"/>
              </a:ext>
            </a:extLst>
          </p:cNvPr>
          <p:cNvSpPr txBox="1"/>
          <p:nvPr/>
        </p:nvSpPr>
        <p:spPr>
          <a:xfrm>
            <a:off x="868765" y="915566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전체 글 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E87A45-ACE0-BD0E-2625-A912E5811094}"/>
              </a:ext>
            </a:extLst>
          </p:cNvPr>
          <p:cNvSpPr txBox="1"/>
          <p:nvPr/>
        </p:nvSpPr>
        <p:spPr>
          <a:xfrm>
            <a:off x="875177" y="1203598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게시판 이름</a:t>
            </a:r>
            <a:r>
              <a:rPr lang="en-US" altLang="ko-KR" sz="1050" b="1" dirty="0">
                <a:solidFill>
                  <a:schemeClr val="bg1"/>
                </a:solidFill>
              </a:rPr>
              <a:t>1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F37A1A-9865-BF19-1861-7BFF95C859EC}"/>
              </a:ext>
            </a:extLst>
          </p:cNvPr>
          <p:cNvSpPr txBox="1"/>
          <p:nvPr/>
        </p:nvSpPr>
        <p:spPr>
          <a:xfrm>
            <a:off x="875177" y="1525746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게시판 이름</a:t>
            </a:r>
            <a:r>
              <a:rPr lang="en-US" altLang="ko-KR" sz="1050" b="1" dirty="0">
                <a:solidFill>
                  <a:schemeClr val="bg1"/>
                </a:solidFill>
              </a:rPr>
              <a:t>2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886D28-390D-50F2-8D9B-06FCA37C3FF6}"/>
              </a:ext>
            </a:extLst>
          </p:cNvPr>
          <p:cNvSpPr txBox="1"/>
          <p:nvPr/>
        </p:nvSpPr>
        <p:spPr>
          <a:xfrm>
            <a:off x="4408628" y="3796466"/>
            <a:ext cx="4395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1 &gt;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5284234-9C4C-01E6-54F9-4C57BEAED502}"/>
              </a:ext>
            </a:extLst>
          </p:cNvPr>
          <p:cNvCxnSpPr/>
          <p:nvPr/>
        </p:nvCxnSpPr>
        <p:spPr bwMode="auto">
          <a:xfrm>
            <a:off x="2123728" y="3075806"/>
            <a:ext cx="441194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874FBD9-BABC-A3FD-B973-6EAE7F080849}"/>
              </a:ext>
            </a:extLst>
          </p:cNvPr>
          <p:cNvSpPr txBox="1"/>
          <p:nvPr/>
        </p:nvSpPr>
        <p:spPr>
          <a:xfrm>
            <a:off x="4034409" y="77213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아이디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D06BC6-806C-DF13-63C9-06E94BE0FCB1}"/>
              </a:ext>
            </a:extLst>
          </p:cNvPr>
          <p:cNvSpPr txBox="1"/>
          <p:nvPr/>
        </p:nvSpPr>
        <p:spPr>
          <a:xfrm>
            <a:off x="4892357" y="77213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비밀번호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37E11C2-7830-E6B7-6B68-301B139C91A9}"/>
              </a:ext>
            </a:extLst>
          </p:cNvPr>
          <p:cNvSpPr/>
          <p:nvPr/>
        </p:nvSpPr>
        <p:spPr bwMode="auto">
          <a:xfrm>
            <a:off x="4369382" y="831731"/>
            <a:ext cx="562658" cy="838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4A6A702-6548-2610-CD2B-F1CA26745496}"/>
              </a:ext>
            </a:extLst>
          </p:cNvPr>
          <p:cNvSpPr/>
          <p:nvPr/>
        </p:nvSpPr>
        <p:spPr bwMode="auto">
          <a:xfrm>
            <a:off x="5305486" y="831731"/>
            <a:ext cx="562658" cy="838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B4DC6A-857A-F4A3-FE9E-20E76F2FFF2A}"/>
              </a:ext>
            </a:extLst>
          </p:cNvPr>
          <p:cNvSpPr txBox="1"/>
          <p:nvPr/>
        </p:nvSpPr>
        <p:spPr>
          <a:xfrm>
            <a:off x="2334162" y="1261121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EC27DE-07E6-B622-CB7A-1ED66A5A931F}"/>
              </a:ext>
            </a:extLst>
          </p:cNvPr>
          <p:cNvSpPr txBox="1"/>
          <p:nvPr/>
        </p:nvSpPr>
        <p:spPr>
          <a:xfrm>
            <a:off x="3593183" y="1271677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이름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10E620-3321-7C5A-5CFE-B799A8590EE3}"/>
              </a:ext>
            </a:extLst>
          </p:cNvPr>
          <p:cNvSpPr txBox="1"/>
          <p:nvPr/>
        </p:nvSpPr>
        <p:spPr>
          <a:xfrm>
            <a:off x="5412325" y="1257996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FA03CD-3E03-793A-3067-09BD6AE83585}"/>
              </a:ext>
            </a:extLst>
          </p:cNvPr>
          <p:cNvSpPr txBox="1"/>
          <p:nvPr/>
        </p:nvSpPr>
        <p:spPr>
          <a:xfrm>
            <a:off x="5742956" y="1275606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2025.03.10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7561A5D-9448-9CDD-E2EC-76B54CE2E6D8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476565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693A32C-E5E1-D103-B7EA-FFC8F0CEC094}"/>
              </a:ext>
            </a:extLst>
          </p:cNvPr>
          <p:cNvSpPr txBox="1"/>
          <p:nvPr/>
        </p:nvSpPr>
        <p:spPr>
          <a:xfrm>
            <a:off x="2339752" y="1477725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4F1A9D-34A6-4040-A82F-9A3549A8CDEF}"/>
              </a:ext>
            </a:extLst>
          </p:cNvPr>
          <p:cNvSpPr txBox="1"/>
          <p:nvPr/>
        </p:nvSpPr>
        <p:spPr>
          <a:xfrm>
            <a:off x="3598773" y="1488281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이름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25FB95-1182-184D-90A9-3D3630B569AB}"/>
              </a:ext>
            </a:extLst>
          </p:cNvPr>
          <p:cNvSpPr txBox="1"/>
          <p:nvPr/>
        </p:nvSpPr>
        <p:spPr>
          <a:xfrm>
            <a:off x="5417915" y="1474600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370887-9248-9CB6-D5A4-96BCAB247C71}"/>
              </a:ext>
            </a:extLst>
          </p:cNvPr>
          <p:cNvSpPr txBox="1"/>
          <p:nvPr/>
        </p:nvSpPr>
        <p:spPr>
          <a:xfrm>
            <a:off x="5748546" y="149221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2021.03.10</a:t>
            </a:r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A7B156F-30B4-83A8-15C6-CFDF316EF4E9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692589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B90F7-2833-DC4A-FE6F-46C725A44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AFA607-41EF-A091-4111-FED91A4EA1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1A2808-E90B-4B31-3064-CB013E566B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F593BB-B9A0-93F1-B442-28FE54C601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400" b="1" dirty="0"/>
              <a:t>input.html</a:t>
            </a:r>
            <a:endParaRPr lang="ko-KR" altLang="en-US" sz="1400" b="1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BE7F29E-EA3C-9428-B5A1-19E445316D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12673" y="185758"/>
            <a:ext cx="1559133" cy="301114"/>
          </a:xfrm>
        </p:spPr>
        <p:txBody>
          <a:bodyPr/>
          <a:lstStyle/>
          <a:p>
            <a:r>
              <a:rPr lang="ko-KR" altLang="en-US" sz="1200" b="1" dirty="0"/>
              <a:t>박현진</a:t>
            </a:r>
            <a:r>
              <a:rPr lang="en-US" altLang="ko-KR" sz="1200" b="1" dirty="0"/>
              <a:t>(12223741)</a:t>
            </a:r>
            <a:endParaRPr lang="ko-KR" altLang="en-US" sz="12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5BF8F27-BC0C-0274-B06A-CD5593371E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200" b="1" dirty="0"/>
              <a:t>2025.03.18</a:t>
            </a:r>
            <a:endParaRPr lang="ko-KR" altLang="en-US" sz="1200" b="1" dirty="0"/>
          </a:p>
        </p:txBody>
      </p:sp>
      <p:sp>
        <p:nvSpPr>
          <p:cNvPr id="4103" name="타원 7">
            <a:extLst>
              <a:ext uri="{FF2B5EF4-FFF2-40B4-BE49-F238E27FC236}">
                <a16:creationId xmlns:a16="http://schemas.microsoft.com/office/drawing/2014/main" id="{441A1E16-A228-295B-597D-47F58CBD6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1" y="501967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BE528F-FBF9-B7E4-3FFB-694FE48ED9DF}"/>
              </a:ext>
            </a:extLst>
          </p:cNvPr>
          <p:cNvSpPr/>
          <p:nvPr/>
        </p:nvSpPr>
        <p:spPr bwMode="auto">
          <a:xfrm>
            <a:off x="899592" y="502785"/>
            <a:ext cx="6984776" cy="36754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587B4A-1854-CD51-AA2D-FF60FA2EE94C}"/>
              </a:ext>
            </a:extLst>
          </p:cNvPr>
          <p:cNvSpPr/>
          <p:nvPr/>
        </p:nvSpPr>
        <p:spPr bwMode="auto">
          <a:xfrm>
            <a:off x="899592" y="486872"/>
            <a:ext cx="6984776" cy="17655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C0620C-92AC-C5E0-F059-2412250B258E}"/>
              </a:ext>
            </a:extLst>
          </p:cNvPr>
          <p:cNvSpPr/>
          <p:nvPr/>
        </p:nvSpPr>
        <p:spPr bwMode="auto">
          <a:xfrm>
            <a:off x="899592" y="660312"/>
            <a:ext cx="1064690" cy="35210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1D3BB6-F563-5C70-758C-4986AEB3A137}"/>
              </a:ext>
            </a:extLst>
          </p:cNvPr>
          <p:cNvSpPr txBox="1"/>
          <p:nvPr/>
        </p:nvSpPr>
        <p:spPr>
          <a:xfrm>
            <a:off x="2123728" y="699542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게시판 이름</a:t>
            </a:r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9CA66B-0AFC-D01E-BBE0-B1784BC47C8B}"/>
              </a:ext>
            </a:extLst>
          </p:cNvPr>
          <p:cNvSpPr txBox="1"/>
          <p:nvPr/>
        </p:nvSpPr>
        <p:spPr>
          <a:xfrm>
            <a:off x="5940152" y="772130"/>
            <a:ext cx="487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로그인</a:t>
            </a:r>
            <a:endParaRPr lang="ko-KR" altLang="en-US" sz="1000" b="1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D2DFA94-0BEB-82FD-DE59-E7ABF8FA99C4}"/>
              </a:ext>
            </a:extLst>
          </p:cNvPr>
          <p:cNvCxnSpPr/>
          <p:nvPr/>
        </p:nvCxnSpPr>
        <p:spPr bwMode="auto">
          <a:xfrm>
            <a:off x="2123728" y="968460"/>
            <a:ext cx="441194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88D48E-2A8B-A4A3-C99B-7A16B5A487A8}"/>
              </a:ext>
            </a:extLst>
          </p:cNvPr>
          <p:cNvSpPr/>
          <p:nvPr/>
        </p:nvSpPr>
        <p:spPr bwMode="auto">
          <a:xfrm>
            <a:off x="2729137" y="1323886"/>
            <a:ext cx="3715071" cy="1677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A4AB79-EFFA-E222-0439-B85F3553D1B5}"/>
              </a:ext>
            </a:extLst>
          </p:cNvPr>
          <p:cNvSpPr txBox="1"/>
          <p:nvPr/>
        </p:nvSpPr>
        <p:spPr>
          <a:xfrm>
            <a:off x="917225" y="67484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home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9F2D22-233F-2B00-4A5A-96B1FD775157}"/>
              </a:ext>
            </a:extLst>
          </p:cNvPr>
          <p:cNvSpPr txBox="1"/>
          <p:nvPr/>
        </p:nvSpPr>
        <p:spPr>
          <a:xfrm>
            <a:off x="868765" y="915566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전체 글 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82A4BD-E880-73B7-35B5-5D0EA91F3A85}"/>
              </a:ext>
            </a:extLst>
          </p:cNvPr>
          <p:cNvSpPr txBox="1"/>
          <p:nvPr/>
        </p:nvSpPr>
        <p:spPr>
          <a:xfrm>
            <a:off x="875177" y="1203598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게시판 이름</a:t>
            </a:r>
            <a:r>
              <a:rPr lang="en-US" altLang="ko-KR" sz="1050" b="1" dirty="0">
                <a:solidFill>
                  <a:schemeClr val="bg1"/>
                </a:solidFill>
              </a:rPr>
              <a:t>1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47E889-8508-235E-0798-D32DFDCE837A}"/>
              </a:ext>
            </a:extLst>
          </p:cNvPr>
          <p:cNvSpPr txBox="1"/>
          <p:nvPr/>
        </p:nvSpPr>
        <p:spPr>
          <a:xfrm>
            <a:off x="875177" y="1525746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게시판 이름</a:t>
            </a:r>
            <a:r>
              <a:rPr lang="en-US" altLang="ko-KR" sz="1050" b="1" dirty="0">
                <a:solidFill>
                  <a:schemeClr val="bg1"/>
                </a:solidFill>
              </a:rPr>
              <a:t>2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FE86C7-B386-EDE3-D392-02FD00A88502}"/>
              </a:ext>
            </a:extLst>
          </p:cNvPr>
          <p:cNvSpPr txBox="1"/>
          <p:nvPr/>
        </p:nvSpPr>
        <p:spPr>
          <a:xfrm>
            <a:off x="4408627" y="3796466"/>
            <a:ext cx="4395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1 &gt;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28D20D-D572-86D0-C3F3-78151ECD6740}"/>
              </a:ext>
            </a:extLst>
          </p:cNvPr>
          <p:cNvCxnSpPr>
            <a:cxnSpLocks/>
          </p:cNvCxnSpPr>
          <p:nvPr/>
        </p:nvCxnSpPr>
        <p:spPr bwMode="auto">
          <a:xfrm>
            <a:off x="2339752" y="3075806"/>
            <a:ext cx="4195919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0070F76-4180-5847-9F4C-8A8753DA9B73}"/>
              </a:ext>
            </a:extLst>
          </p:cNvPr>
          <p:cNvSpPr txBox="1"/>
          <p:nvPr/>
        </p:nvSpPr>
        <p:spPr>
          <a:xfrm>
            <a:off x="4034409" y="77213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아이디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1C9D9E-08BD-CF2C-95A9-0954DEB73F91}"/>
              </a:ext>
            </a:extLst>
          </p:cNvPr>
          <p:cNvSpPr txBox="1"/>
          <p:nvPr/>
        </p:nvSpPr>
        <p:spPr>
          <a:xfrm>
            <a:off x="4892357" y="77213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비밀번호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10410FC-B455-696A-8223-2201CC6B7E8D}"/>
              </a:ext>
            </a:extLst>
          </p:cNvPr>
          <p:cNvSpPr/>
          <p:nvPr/>
        </p:nvSpPr>
        <p:spPr bwMode="auto">
          <a:xfrm>
            <a:off x="4369382" y="831731"/>
            <a:ext cx="562658" cy="838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D9710D-B363-0EEE-5B2F-FD02875DE664}"/>
              </a:ext>
            </a:extLst>
          </p:cNvPr>
          <p:cNvSpPr/>
          <p:nvPr/>
        </p:nvSpPr>
        <p:spPr bwMode="auto">
          <a:xfrm>
            <a:off x="5305486" y="831731"/>
            <a:ext cx="562658" cy="838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DB8049-14B8-F7F8-88A4-22AE17E6887D}"/>
              </a:ext>
            </a:extLst>
          </p:cNvPr>
          <p:cNvSpPr txBox="1"/>
          <p:nvPr/>
        </p:nvSpPr>
        <p:spPr>
          <a:xfrm>
            <a:off x="2123728" y="1044774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글 쓰기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C3FF17-CB24-FA02-59CB-E8CE2643A2A9}"/>
              </a:ext>
            </a:extLst>
          </p:cNvPr>
          <p:cNvSpPr txBox="1"/>
          <p:nvPr/>
        </p:nvSpPr>
        <p:spPr>
          <a:xfrm>
            <a:off x="2267744" y="1271677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41B539-2D7B-4316-CC5F-1645438CDF6F}"/>
              </a:ext>
            </a:extLst>
          </p:cNvPr>
          <p:cNvSpPr txBox="1"/>
          <p:nvPr/>
        </p:nvSpPr>
        <p:spPr>
          <a:xfrm>
            <a:off x="2267744" y="1851670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내용</a:t>
            </a:r>
            <a:r>
              <a:rPr lang="en-US" altLang="ko-KR" dirty="0"/>
              <a:t>: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86D81DE-1494-3C4B-ADA0-34E31B0830E6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548573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D3FFC6D-A5F5-F6A7-0698-0A3291EB2FEB}"/>
              </a:ext>
            </a:extLst>
          </p:cNvPr>
          <p:cNvSpPr txBox="1"/>
          <p:nvPr/>
        </p:nvSpPr>
        <p:spPr>
          <a:xfrm>
            <a:off x="2262525" y="1564218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글쓴이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8FF97B-D286-BE94-7EF0-1621B41B120E}"/>
              </a:ext>
            </a:extLst>
          </p:cNvPr>
          <p:cNvSpPr txBox="1"/>
          <p:nvPr/>
        </p:nvSpPr>
        <p:spPr>
          <a:xfrm>
            <a:off x="5586815" y="3264839"/>
            <a:ext cx="3898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등록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435384-6D19-7500-6BDA-CE06A0578D88}"/>
              </a:ext>
            </a:extLst>
          </p:cNvPr>
          <p:cNvSpPr txBox="1"/>
          <p:nvPr/>
        </p:nvSpPr>
        <p:spPr>
          <a:xfrm>
            <a:off x="6001081" y="3264839"/>
            <a:ext cx="3898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취소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62B153-CA6D-E189-65F5-A38C57FC685C}"/>
              </a:ext>
            </a:extLst>
          </p:cNvPr>
          <p:cNvSpPr txBox="1"/>
          <p:nvPr/>
        </p:nvSpPr>
        <p:spPr>
          <a:xfrm>
            <a:off x="2267744" y="3075806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</a:t>
            </a:r>
            <a:r>
              <a:rPr lang="en-US" altLang="ko-KR" dirty="0"/>
              <a:t>: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DE56BD4-B1DD-5A11-1B26-D42D864EDFB1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836605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720ECF-5A9E-8102-B191-300395E86EA9}"/>
              </a:ext>
            </a:extLst>
          </p:cNvPr>
          <p:cNvSpPr/>
          <p:nvPr/>
        </p:nvSpPr>
        <p:spPr bwMode="auto">
          <a:xfrm>
            <a:off x="2699792" y="1611918"/>
            <a:ext cx="3715071" cy="1677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89D5B6-A099-C929-5F83-8F80C5030E2E}"/>
              </a:ext>
            </a:extLst>
          </p:cNvPr>
          <p:cNvSpPr/>
          <p:nvPr/>
        </p:nvSpPr>
        <p:spPr bwMode="auto">
          <a:xfrm>
            <a:off x="2699792" y="1887798"/>
            <a:ext cx="3715071" cy="111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1F0031-DC09-804A-7196-78E7F05D7793}"/>
              </a:ext>
            </a:extLst>
          </p:cNvPr>
          <p:cNvSpPr/>
          <p:nvPr/>
        </p:nvSpPr>
        <p:spPr bwMode="auto">
          <a:xfrm>
            <a:off x="2793961" y="3112691"/>
            <a:ext cx="3636000" cy="14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847EB5C-D04D-5961-D276-5951629F2386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275606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476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E8E73-738F-7C3B-DC49-C5604F67F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11925F-F51D-DEFA-65FC-A4E19D572E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DC4FE-837B-2A87-8D24-53D5423D23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58A418-DB42-6534-5C65-CAD4E25EC6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400" b="1" dirty="0"/>
              <a:t>login.html</a:t>
            </a:r>
            <a:endParaRPr lang="ko-KR" altLang="en-US" sz="1400" b="1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5F9DAC8-7942-8D70-E673-924D2EB038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12673" y="185758"/>
            <a:ext cx="1559133" cy="301114"/>
          </a:xfrm>
        </p:spPr>
        <p:txBody>
          <a:bodyPr/>
          <a:lstStyle/>
          <a:p>
            <a:r>
              <a:rPr lang="ko-KR" altLang="en-US" sz="1200" b="1" dirty="0"/>
              <a:t>박현진</a:t>
            </a:r>
            <a:r>
              <a:rPr lang="en-US" altLang="ko-KR" sz="1200" b="1" dirty="0"/>
              <a:t>(12223741)</a:t>
            </a:r>
            <a:endParaRPr lang="ko-KR" altLang="en-US" sz="12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6FF8B7-2972-786F-0937-2D43E246C3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200" b="1" dirty="0"/>
              <a:t>2025.03.18</a:t>
            </a:r>
            <a:endParaRPr lang="ko-KR" altLang="en-US" sz="1200" b="1" dirty="0"/>
          </a:p>
        </p:txBody>
      </p:sp>
      <p:sp>
        <p:nvSpPr>
          <p:cNvPr id="4103" name="타원 7">
            <a:extLst>
              <a:ext uri="{FF2B5EF4-FFF2-40B4-BE49-F238E27FC236}">
                <a16:creationId xmlns:a16="http://schemas.microsoft.com/office/drawing/2014/main" id="{444CAA50-3D4D-E8BF-5777-AAAB18A4A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1" y="501967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537B62-0B25-802E-BBC0-C8FDD3BBDF3B}"/>
              </a:ext>
            </a:extLst>
          </p:cNvPr>
          <p:cNvSpPr/>
          <p:nvPr/>
        </p:nvSpPr>
        <p:spPr bwMode="auto">
          <a:xfrm>
            <a:off x="899592" y="502785"/>
            <a:ext cx="6984776" cy="36754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0A7D65-AFB8-B990-B5F5-A594777646D3}"/>
              </a:ext>
            </a:extLst>
          </p:cNvPr>
          <p:cNvSpPr/>
          <p:nvPr/>
        </p:nvSpPr>
        <p:spPr bwMode="auto">
          <a:xfrm>
            <a:off x="899592" y="486872"/>
            <a:ext cx="6984776" cy="17655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E4932A-CC21-9D7D-9FFC-49D87FD01536}"/>
              </a:ext>
            </a:extLst>
          </p:cNvPr>
          <p:cNvSpPr/>
          <p:nvPr/>
        </p:nvSpPr>
        <p:spPr bwMode="auto">
          <a:xfrm>
            <a:off x="899592" y="660312"/>
            <a:ext cx="1064690" cy="35210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0FEAA0-8D40-359F-8F98-B92DB08DDF96}"/>
              </a:ext>
            </a:extLst>
          </p:cNvPr>
          <p:cNvSpPr txBox="1"/>
          <p:nvPr/>
        </p:nvSpPr>
        <p:spPr>
          <a:xfrm>
            <a:off x="2051720" y="722240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home</a:t>
            </a:r>
            <a:endParaRPr lang="ko-KR" altLang="en-US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D1AEF6-103B-719A-F37E-7A459D0E57F5}"/>
              </a:ext>
            </a:extLst>
          </p:cNvPr>
          <p:cNvSpPr txBox="1"/>
          <p:nvPr/>
        </p:nvSpPr>
        <p:spPr>
          <a:xfrm>
            <a:off x="5796136" y="772130"/>
            <a:ext cx="6639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게시판 관리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9C943EB-41A8-F7B5-2A52-73A0EA540AFD}"/>
              </a:ext>
            </a:extLst>
          </p:cNvPr>
          <p:cNvCxnSpPr/>
          <p:nvPr/>
        </p:nvCxnSpPr>
        <p:spPr bwMode="auto">
          <a:xfrm>
            <a:off x="2123728" y="968460"/>
            <a:ext cx="441194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9D8BA1-5414-1097-790B-EE9508F8D491}"/>
              </a:ext>
            </a:extLst>
          </p:cNvPr>
          <p:cNvSpPr/>
          <p:nvPr/>
        </p:nvSpPr>
        <p:spPr bwMode="auto">
          <a:xfrm>
            <a:off x="2252839" y="1060930"/>
            <a:ext cx="389851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번호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96F723-C890-D63A-710B-35129A6CA82B}"/>
              </a:ext>
            </a:extLst>
          </p:cNvPr>
          <p:cNvSpPr/>
          <p:nvPr/>
        </p:nvSpPr>
        <p:spPr bwMode="auto">
          <a:xfrm>
            <a:off x="2669981" y="1059582"/>
            <a:ext cx="2622099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이름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6F0DD7-65F6-0B34-FB76-4AAEC033032B}"/>
              </a:ext>
            </a:extLst>
          </p:cNvPr>
          <p:cNvSpPr/>
          <p:nvPr/>
        </p:nvSpPr>
        <p:spPr bwMode="auto">
          <a:xfrm>
            <a:off x="5334277" y="1059582"/>
            <a:ext cx="389851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/>
              <a:t>글수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283332-BE4E-FAB4-3825-1BE688C513E7}"/>
              </a:ext>
            </a:extLst>
          </p:cNvPr>
          <p:cNvSpPr/>
          <p:nvPr/>
        </p:nvSpPr>
        <p:spPr bwMode="auto">
          <a:xfrm>
            <a:off x="5766325" y="1060162"/>
            <a:ext cx="646348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생성일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AFE63A-FBAF-09AE-59CC-83E7F63197D1}"/>
              </a:ext>
            </a:extLst>
          </p:cNvPr>
          <p:cNvSpPr txBox="1"/>
          <p:nvPr/>
        </p:nvSpPr>
        <p:spPr>
          <a:xfrm>
            <a:off x="917225" y="67484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home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DA3CCB-BE88-F847-D6FE-3DD110FB30C7}"/>
              </a:ext>
            </a:extLst>
          </p:cNvPr>
          <p:cNvSpPr txBox="1"/>
          <p:nvPr/>
        </p:nvSpPr>
        <p:spPr>
          <a:xfrm>
            <a:off x="868765" y="915566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전체 글 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27226A-C7D3-BBEA-55E3-B49C2A997C3A}"/>
              </a:ext>
            </a:extLst>
          </p:cNvPr>
          <p:cNvSpPr txBox="1"/>
          <p:nvPr/>
        </p:nvSpPr>
        <p:spPr>
          <a:xfrm>
            <a:off x="875177" y="1203598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게시판 이름</a:t>
            </a:r>
            <a:r>
              <a:rPr lang="en-US" altLang="ko-KR" sz="1050" b="1" dirty="0">
                <a:solidFill>
                  <a:schemeClr val="bg1"/>
                </a:solidFill>
              </a:rPr>
              <a:t>1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FE995C-A486-5D3C-A9CA-255EDA2A0C2B}"/>
              </a:ext>
            </a:extLst>
          </p:cNvPr>
          <p:cNvSpPr txBox="1"/>
          <p:nvPr/>
        </p:nvSpPr>
        <p:spPr>
          <a:xfrm>
            <a:off x="875177" y="1525746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게시판 이름</a:t>
            </a:r>
            <a:r>
              <a:rPr lang="en-US" altLang="ko-KR" sz="1050" b="1" dirty="0">
                <a:solidFill>
                  <a:schemeClr val="bg1"/>
                </a:solidFill>
              </a:rPr>
              <a:t>2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CCBA7-6898-7181-59C3-5A42C594FEA6}"/>
              </a:ext>
            </a:extLst>
          </p:cNvPr>
          <p:cNvSpPr txBox="1"/>
          <p:nvPr/>
        </p:nvSpPr>
        <p:spPr>
          <a:xfrm>
            <a:off x="4408628" y="3796466"/>
            <a:ext cx="4395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1 &gt;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455BAB6-1534-2F74-A5CD-28219687BAB1}"/>
              </a:ext>
            </a:extLst>
          </p:cNvPr>
          <p:cNvCxnSpPr/>
          <p:nvPr/>
        </p:nvCxnSpPr>
        <p:spPr bwMode="auto">
          <a:xfrm>
            <a:off x="2123728" y="3075806"/>
            <a:ext cx="441194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1669FD0-4685-C1D9-6A6C-6839F853D5E5}"/>
              </a:ext>
            </a:extLst>
          </p:cNvPr>
          <p:cNvSpPr txBox="1"/>
          <p:nvPr/>
        </p:nvSpPr>
        <p:spPr>
          <a:xfrm>
            <a:off x="5463866" y="771550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admin</a:t>
            </a:r>
            <a:endParaRPr lang="ko-KR" altLang="en-US" sz="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778930-F2E0-6D9F-7419-9758A157ECD8}"/>
              </a:ext>
            </a:extLst>
          </p:cNvPr>
          <p:cNvSpPr txBox="1"/>
          <p:nvPr/>
        </p:nvSpPr>
        <p:spPr>
          <a:xfrm>
            <a:off x="2334162" y="1261121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213D60-B0D0-4E2B-DFE7-2513DC4DC2AB}"/>
              </a:ext>
            </a:extLst>
          </p:cNvPr>
          <p:cNvSpPr txBox="1"/>
          <p:nvPr/>
        </p:nvSpPr>
        <p:spPr>
          <a:xfrm>
            <a:off x="3593183" y="1271677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이름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398DC8-B472-6E27-E609-744AB29A3164}"/>
              </a:ext>
            </a:extLst>
          </p:cNvPr>
          <p:cNvSpPr txBox="1"/>
          <p:nvPr/>
        </p:nvSpPr>
        <p:spPr>
          <a:xfrm>
            <a:off x="5412325" y="1257996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CB2C87-2CEB-439B-D304-26A153EC0AB2}"/>
              </a:ext>
            </a:extLst>
          </p:cNvPr>
          <p:cNvSpPr txBox="1"/>
          <p:nvPr/>
        </p:nvSpPr>
        <p:spPr>
          <a:xfrm>
            <a:off x="5742956" y="1275606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2025.03.10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4DFC79D-2FEC-BA0A-778C-615660C160CF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476565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CD5040E-FF1B-A328-9E35-A0FAADA3EB9F}"/>
              </a:ext>
            </a:extLst>
          </p:cNvPr>
          <p:cNvSpPr txBox="1"/>
          <p:nvPr/>
        </p:nvSpPr>
        <p:spPr>
          <a:xfrm>
            <a:off x="2339752" y="1477725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2FF4CB-FF99-802B-0753-11F949126235}"/>
              </a:ext>
            </a:extLst>
          </p:cNvPr>
          <p:cNvSpPr txBox="1"/>
          <p:nvPr/>
        </p:nvSpPr>
        <p:spPr>
          <a:xfrm>
            <a:off x="3598773" y="1488281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이름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696A13-DCFB-B361-655C-BB173CB71470}"/>
              </a:ext>
            </a:extLst>
          </p:cNvPr>
          <p:cNvSpPr txBox="1"/>
          <p:nvPr/>
        </p:nvSpPr>
        <p:spPr>
          <a:xfrm>
            <a:off x="5417915" y="1474600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E49B53-47A0-1A8E-285F-E67C0B2AE804}"/>
              </a:ext>
            </a:extLst>
          </p:cNvPr>
          <p:cNvSpPr txBox="1"/>
          <p:nvPr/>
        </p:nvSpPr>
        <p:spPr>
          <a:xfrm>
            <a:off x="5748546" y="149221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2021.03.10</a:t>
            </a:r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6BCB2AF-DB8F-89DA-59DB-81A4DBE38746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692589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6889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3FA99-9940-6817-5DDD-82AAF8234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7F40D-4999-2277-D6DD-FD0FFB6DAC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237966-DEB2-EC9B-23F3-43FAB2A49A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A38498-14BC-AF8E-119D-D5030C891E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400" b="1" dirty="0"/>
              <a:t>Manage_board.html</a:t>
            </a:r>
            <a:endParaRPr lang="ko-KR" altLang="en-US" sz="1400" b="1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8735079-C2F1-D745-6623-D6F6E26EAF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12673" y="185758"/>
            <a:ext cx="1559133" cy="301114"/>
          </a:xfrm>
        </p:spPr>
        <p:txBody>
          <a:bodyPr/>
          <a:lstStyle/>
          <a:p>
            <a:r>
              <a:rPr lang="ko-KR" altLang="en-US" sz="1200" b="1" dirty="0"/>
              <a:t>박현진</a:t>
            </a:r>
            <a:r>
              <a:rPr lang="en-US" altLang="ko-KR" sz="1200" b="1" dirty="0"/>
              <a:t>(12223741)</a:t>
            </a:r>
            <a:endParaRPr lang="ko-KR" altLang="en-US" sz="12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965BB5-A7E6-B26F-9CD0-54933010C8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200" b="1" dirty="0"/>
              <a:t>2025.03.18</a:t>
            </a:r>
            <a:endParaRPr lang="ko-KR" altLang="en-US" sz="1200" b="1" dirty="0"/>
          </a:p>
        </p:txBody>
      </p:sp>
      <p:sp>
        <p:nvSpPr>
          <p:cNvPr id="4103" name="타원 7">
            <a:extLst>
              <a:ext uri="{FF2B5EF4-FFF2-40B4-BE49-F238E27FC236}">
                <a16:creationId xmlns:a16="http://schemas.microsoft.com/office/drawing/2014/main" id="{78A17947-D15A-D461-8A66-561D26A9B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1" y="501967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F93503-7BBC-C5E9-5EA2-DF848C7E75F2}"/>
              </a:ext>
            </a:extLst>
          </p:cNvPr>
          <p:cNvSpPr/>
          <p:nvPr/>
        </p:nvSpPr>
        <p:spPr bwMode="auto">
          <a:xfrm>
            <a:off x="899592" y="502785"/>
            <a:ext cx="6984776" cy="36754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AEABA0-E709-815D-1871-67B9719F3DFC}"/>
              </a:ext>
            </a:extLst>
          </p:cNvPr>
          <p:cNvSpPr/>
          <p:nvPr/>
        </p:nvSpPr>
        <p:spPr bwMode="auto">
          <a:xfrm>
            <a:off x="899592" y="486872"/>
            <a:ext cx="6984776" cy="17655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EA24B3-7DD8-D41A-071C-23E91EF632D5}"/>
              </a:ext>
            </a:extLst>
          </p:cNvPr>
          <p:cNvSpPr/>
          <p:nvPr/>
        </p:nvSpPr>
        <p:spPr bwMode="auto">
          <a:xfrm>
            <a:off x="899592" y="660312"/>
            <a:ext cx="1064690" cy="35210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A4BD5-2797-B91B-691D-A6A010E7F7D6}"/>
              </a:ext>
            </a:extLst>
          </p:cNvPr>
          <p:cNvSpPr txBox="1"/>
          <p:nvPr/>
        </p:nvSpPr>
        <p:spPr>
          <a:xfrm>
            <a:off x="2051720" y="722240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home</a:t>
            </a:r>
            <a:endParaRPr lang="ko-KR" altLang="en-US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4CD519-258D-9DDE-74A3-B28A1E91B124}"/>
              </a:ext>
            </a:extLst>
          </p:cNvPr>
          <p:cNvSpPr txBox="1"/>
          <p:nvPr/>
        </p:nvSpPr>
        <p:spPr>
          <a:xfrm>
            <a:off x="5796136" y="772130"/>
            <a:ext cx="6639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게시판 관리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AF8C956-58F5-6558-6D5D-E1E666CCC9D1}"/>
              </a:ext>
            </a:extLst>
          </p:cNvPr>
          <p:cNvCxnSpPr/>
          <p:nvPr/>
        </p:nvCxnSpPr>
        <p:spPr bwMode="auto">
          <a:xfrm>
            <a:off x="2123728" y="968460"/>
            <a:ext cx="441194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FD7B39A-F7E3-2A20-1F8C-31C9F130000A}"/>
              </a:ext>
            </a:extLst>
          </p:cNvPr>
          <p:cNvSpPr/>
          <p:nvPr/>
        </p:nvSpPr>
        <p:spPr bwMode="auto">
          <a:xfrm>
            <a:off x="2252839" y="1060930"/>
            <a:ext cx="389851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번호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7EAB6A-DBF9-E116-CB19-7C81E4390477}"/>
              </a:ext>
            </a:extLst>
          </p:cNvPr>
          <p:cNvSpPr/>
          <p:nvPr/>
        </p:nvSpPr>
        <p:spPr bwMode="auto">
          <a:xfrm>
            <a:off x="2669981" y="1059582"/>
            <a:ext cx="2622099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이름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A842DF8-8FBF-5633-B03D-8FC0714E7FDF}"/>
              </a:ext>
            </a:extLst>
          </p:cNvPr>
          <p:cNvSpPr/>
          <p:nvPr/>
        </p:nvSpPr>
        <p:spPr bwMode="auto">
          <a:xfrm>
            <a:off x="5334277" y="1059582"/>
            <a:ext cx="389851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/>
              <a:t>글수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C38EE1-46BB-D4C0-F260-D8C4B8C49CF7}"/>
              </a:ext>
            </a:extLst>
          </p:cNvPr>
          <p:cNvSpPr/>
          <p:nvPr/>
        </p:nvSpPr>
        <p:spPr bwMode="auto">
          <a:xfrm>
            <a:off x="5766325" y="1060162"/>
            <a:ext cx="646348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생성일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EDDC4E-30F4-FAF1-0BC9-7129981D75DD}"/>
              </a:ext>
            </a:extLst>
          </p:cNvPr>
          <p:cNvSpPr txBox="1"/>
          <p:nvPr/>
        </p:nvSpPr>
        <p:spPr>
          <a:xfrm>
            <a:off x="917225" y="67484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home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E9C3A7-76B8-50AD-968C-8F57C5B2EA14}"/>
              </a:ext>
            </a:extLst>
          </p:cNvPr>
          <p:cNvSpPr txBox="1"/>
          <p:nvPr/>
        </p:nvSpPr>
        <p:spPr>
          <a:xfrm>
            <a:off x="868765" y="915566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전체 글 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8C17F8-3828-5479-77F4-F76D082DDDD1}"/>
              </a:ext>
            </a:extLst>
          </p:cNvPr>
          <p:cNvSpPr txBox="1"/>
          <p:nvPr/>
        </p:nvSpPr>
        <p:spPr>
          <a:xfrm>
            <a:off x="875177" y="1203598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게시판 이름</a:t>
            </a:r>
            <a:r>
              <a:rPr lang="en-US" altLang="ko-KR" sz="1050" b="1" dirty="0">
                <a:solidFill>
                  <a:schemeClr val="bg1"/>
                </a:solidFill>
              </a:rPr>
              <a:t>1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6440DF-6CF1-5FBF-2527-615C66C7573D}"/>
              </a:ext>
            </a:extLst>
          </p:cNvPr>
          <p:cNvSpPr txBox="1"/>
          <p:nvPr/>
        </p:nvSpPr>
        <p:spPr>
          <a:xfrm>
            <a:off x="875177" y="1525746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게시판 이름</a:t>
            </a:r>
            <a:r>
              <a:rPr lang="en-US" altLang="ko-KR" sz="1050" b="1" dirty="0">
                <a:solidFill>
                  <a:schemeClr val="bg1"/>
                </a:solidFill>
              </a:rPr>
              <a:t>2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DBEE09-C5B5-01E4-31F3-D2675816E805}"/>
              </a:ext>
            </a:extLst>
          </p:cNvPr>
          <p:cNvSpPr txBox="1"/>
          <p:nvPr/>
        </p:nvSpPr>
        <p:spPr>
          <a:xfrm>
            <a:off x="4408628" y="3796466"/>
            <a:ext cx="4395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1 &gt;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6C4C298-027A-2D5B-3104-968D0A2BC469}"/>
              </a:ext>
            </a:extLst>
          </p:cNvPr>
          <p:cNvCxnSpPr/>
          <p:nvPr/>
        </p:nvCxnSpPr>
        <p:spPr bwMode="auto">
          <a:xfrm>
            <a:off x="2123728" y="3075806"/>
            <a:ext cx="441194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B2BEA5-7B1A-555E-22ED-C5BB662C1F7C}"/>
              </a:ext>
            </a:extLst>
          </p:cNvPr>
          <p:cNvSpPr txBox="1"/>
          <p:nvPr/>
        </p:nvSpPr>
        <p:spPr>
          <a:xfrm>
            <a:off x="5463866" y="771550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admin</a:t>
            </a:r>
            <a:endParaRPr lang="ko-KR" altLang="en-US" sz="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FEC956-9EEB-1781-D974-AC5097E29F06}"/>
              </a:ext>
            </a:extLst>
          </p:cNvPr>
          <p:cNvSpPr txBox="1"/>
          <p:nvPr/>
        </p:nvSpPr>
        <p:spPr>
          <a:xfrm>
            <a:off x="2334162" y="1261121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F71494-195B-3C24-5E72-4288E582A2A5}"/>
              </a:ext>
            </a:extLst>
          </p:cNvPr>
          <p:cNvSpPr txBox="1"/>
          <p:nvPr/>
        </p:nvSpPr>
        <p:spPr>
          <a:xfrm>
            <a:off x="3593183" y="1271677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이름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13DBA6-A860-F220-7AD7-FE5F577E95AD}"/>
              </a:ext>
            </a:extLst>
          </p:cNvPr>
          <p:cNvSpPr txBox="1"/>
          <p:nvPr/>
        </p:nvSpPr>
        <p:spPr>
          <a:xfrm>
            <a:off x="5412325" y="1257996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7B1930-847E-8097-4B27-6E38F3F2A3D1}"/>
              </a:ext>
            </a:extLst>
          </p:cNvPr>
          <p:cNvSpPr txBox="1"/>
          <p:nvPr/>
        </p:nvSpPr>
        <p:spPr>
          <a:xfrm>
            <a:off x="5742956" y="1275606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2025.03.10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A2AC406-331B-B465-3802-481205A8E51D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476565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83A3533-A45D-37D2-896D-DFD7D4367E02}"/>
              </a:ext>
            </a:extLst>
          </p:cNvPr>
          <p:cNvSpPr txBox="1"/>
          <p:nvPr/>
        </p:nvSpPr>
        <p:spPr>
          <a:xfrm>
            <a:off x="2339752" y="1477725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BCFDF4-4A78-5775-EA9E-D67EE5E2DF23}"/>
              </a:ext>
            </a:extLst>
          </p:cNvPr>
          <p:cNvSpPr txBox="1"/>
          <p:nvPr/>
        </p:nvSpPr>
        <p:spPr>
          <a:xfrm>
            <a:off x="3598773" y="1488281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이름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C3E4A2-5718-19B6-079C-819FFE0E4391}"/>
              </a:ext>
            </a:extLst>
          </p:cNvPr>
          <p:cNvSpPr txBox="1"/>
          <p:nvPr/>
        </p:nvSpPr>
        <p:spPr>
          <a:xfrm>
            <a:off x="5417915" y="1474600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8C997E-75AE-E268-3F42-C4545DE9ED03}"/>
              </a:ext>
            </a:extLst>
          </p:cNvPr>
          <p:cNvSpPr txBox="1"/>
          <p:nvPr/>
        </p:nvSpPr>
        <p:spPr>
          <a:xfrm>
            <a:off x="5748546" y="149221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2021.03.10</a:t>
            </a:r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E568DCB-0048-2583-4E7E-70BFD44B1D27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692589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7CE5685-2B04-062E-2DAC-13C3CA092BAA}"/>
              </a:ext>
            </a:extLst>
          </p:cNvPr>
          <p:cNvSpPr txBox="1"/>
          <p:nvPr/>
        </p:nvSpPr>
        <p:spPr>
          <a:xfrm>
            <a:off x="6384791" y="1276186"/>
            <a:ext cx="638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AEB69-2E10-7866-16CF-628F3BB13DE2}"/>
              </a:ext>
            </a:extLst>
          </p:cNvPr>
          <p:cNvSpPr txBox="1"/>
          <p:nvPr/>
        </p:nvSpPr>
        <p:spPr>
          <a:xfrm>
            <a:off x="6381956" y="1492210"/>
            <a:ext cx="638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4862C-3C25-BE9D-F110-24B6F9126A8B}"/>
              </a:ext>
            </a:extLst>
          </p:cNvPr>
          <p:cNvSpPr txBox="1"/>
          <p:nvPr/>
        </p:nvSpPr>
        <p:spPr>
          <a:xfrm>
            <a:off x="5821656" y="3075806"/>
            <a:ext cx="731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등록</a:t>
            </a:r>
          </a:p>
        </p:txBody>
      </p:sp>
    </p:spTree>
    <p:extLst>
      <p:ext uri="{BB962C8B-B14F-4D97-AF65-F5344CB8AC3E}">
        <p14:creationId xmlns:p14="http://schemas.microsoft.com/office/powerpoint/2010/main" val="102463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C9898-43FC-DFE0-4291-E3183C23E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9989B42-5BF4-1D63-CDDD-A12E2201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C2F6A-4376-46BD-3250-36F33FF42F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EEC945-79FD-CA3A-94BC-02DEA34AAA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3C2E4E-074D-1ACE-A7EF-DA21777648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400" b="1" dirty="0"/>
              <a:t>home.html</a:t>
            </a:r>
            <a:endParaRPr lang="ko-KR" altLang="en-US" sz="1400" b="1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444E09B-17A3-69BB-8275-5222EEF67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12673" y="185758"/>
            <a:ext cx="1559133" cy="301114"/>
          </a:xfrm>
        </p:spPr>
        <p:txBody>
          <a:bodyPr/>
          <a:lstStyle/>
          <a:p>
            <a:r>
              <a:rPr lang="ko-KR" altLang="en-US" sz="1200" b="1" dirty="0"/>
              <a:t>박현진</a:t>
            </a:r>
            <a:r>
              <a:rPr lang="en-US" altLang="ko-KR" sz="1200" b="1" dirty="0"/>
              <a:t>(12223741)</a:t>
            </a:r>
            <a:endParaRPr lang="ko-KR" altLang="en-US" sz="12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448E93B-0BAB-A272-B133-C7EF4D1E2D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200" b="1" dirty="0"/>
              <a:t>2025.03.18</a:t>
            </a:r>
            <a:endParaRPr lang="ko-KR" altLang="en-US" sz="1200" b="1" dirty="0"/>
          </a:p>
        </p:txBody>
      </p:sp>
      <p:sp>
        <p:nvSpPr>
          <p:cNvPr id="4103" name="타원 7">
            <a:extLst>
              <a:ext uri="{FF2B5EF4-FFF2-40B4-BE49-F238E27FC236}">
                <a16:creationId xmlns:a16="http://schemas.microsoft.com/office/drawing/2014/main" id="{1506E5A1-48C5-C986-53FB-2C995A2FD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1" y="501967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11077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FBB38-0B64-2A7F-891A-A9CEDDE5E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3E95E1E-A98C-9C67-915D-09A9D9258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BF379C-79BE-0A2C-610F-813BB58BDD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15244F-AD72-99E7-8694-6A73B3FAE7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4A2BE7-99D3-A9B2-AE12-C682FDD433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400" b="1" dirty="0"/>
              <a:t>home.html</a:t>
            </a:r>
            <a:endParaRPr lang="ko-KR" altLang="en-US" sz="1400" b="1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985E3DC-8BBB-4E0F-D38E-BD764CAB51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12673" y="185758"/>
            <a:ext cx="1559133" cy="301114"/>
          </a:xfrm>
        </p:spPr>
        <p:txBody>
          <a:bodyPr/>
          <a:lstStyle/>
          <a:p>
            <a:r>
              <a:rPr lang="ko-KR" altLang="en-US" sz="1200" b="1" dirty="0"/>
              <a:t>박현진</a:t>
            </a:r>
            <a:r>
              <a:rPr lang="en-US" altLang="ko-KR" sz="1200" b="1" dirty="0"/>
              <a:t>(12223741)</a:t>
            </a:r>
            <a:endParaRPr lang="ko-KR" altLang="en-US" sz="12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6A9B076-4EE6-3BE3-4D41-1AE43509EA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200" b="1" dirty="0"/>
              <a:t>2025.03.18</a:t>
            </a:r>
            <a:endParaRPr lang="ko-KR" altLang="en-US" sz="1200" b="1" dirty="0"/>
          </a:p>
        </p:txBody>
      </p:sp>
      <p:sp>
        <p:nvSpPr>
          <p:cNvPr id="4103" name="타원 7">
            <a:extLst>
              <a:ext uri="{FF2B5EF4-FFF2-40B4-BE49-F238E27FC236}">
                <a16:creationId xmlns:a16="http://schemas.microsoft.com/office/drawing/2014/main" id="{6ACC0B1E-8549-8741-D282-888743E69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1" y="501967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25292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7D7E8-C513-938C-8EDF-0B70EF4A8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14E29B7-1C6A-0FDA-576A-43FD0BC4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B1DC3B-84AA-F082-1AC5-617267723D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E18F4-08C0-A12B-2714-BA168424F7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D3CB44-679F-33D3-B4D7-3150085606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400" b="1" dirty="0"/>
              <a:t>home.html</a:t>
            </a:r>
            <a:endParaRPr lang="ko-KR" altLang="en-US" sz="1400" b="1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768708C-B965-50F0-058E-222B19BFA6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12673" y="185758"/>
            <a:ext cx="1559133" cy="301114"/>
          </a:xfrm>
        </p:spPr>
        <p:txBody>
          <a:bodyPr/>
          <a:lstStyle/>
          <a:p>
            <a:r>
              <a:rPr lang="ko-KR" altLang="en-US" sz="1200" b="1" dirty="0"/>
              <a:t>박현진</a:t>
            </a:r>
            <a:r>
              <a:rPr lang="en-US" altLang="ko-KR" sz="1200" b="1" dirty="0"/>
              <a:t>(12223741)</a:t>
            </a:r>
            <a:endParaRPr lang="ko-KR" altLang="en-US" sz="12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8F65B38-9411-4670-13FD-2874C56EB1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200" b="1" dirty="0"/>
              <a:t>2025.03.18</a:t>
            </a:r>
            <a:endParaRPr lang="ko-KR" altLang="en-US" sz="1200" b="1" dirty="0"/>
          </a:p>
        </p:txBody>
      </p:sp>
      <p:sp>
        <p:nvSpPr>
          <p:cNvPr id="4103" name="타원 7">
            <a:extLst>
              <a:ext uri="{FF2B5EF4-FFF2-40B4-BE49-F238E27FC236}">
                <a16:creationId xmlns:a16="http://schemas.microsoft.com/office/drawing/2014/main" id="{7BF85165-CAB7-D09A-A863-ECB7AF92F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1" y="501967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30026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216274-CE38-434B-B898-00E505143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34B93D-EE19-4B04-9DBC-E3946393C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0099" y="4433685"/>
            <a:ext cx="8605621" cy="2076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9C87E-527C-4DC7-8430-4F7D5F9772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73DDD4-4B00-407B-9C5B-0DAB3324E6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B50581-4499-4BEB-A2D9-E37C265950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A2D4F73-EB2A-46EC-A96A-6487A18FAE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126" name="타원 5"/>
          <p:cNvSpPr>
            <a:spLocks noChangeArrowheads="1"/>
          </p:cNvSpPr>
          <p:nvPr/>
        </p:nvSpPr>
        <p:spPr bwMode="auto">
          <a:xfrm>
            <a:off x="1763713" y="771523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5127" name="직사각형 6"/>
          <p:cNvSpPr>
            <a:spLocks noChangeArrowheads="1"/>
          </p:cNvSpPr>
          <p:nvPr/>
        </p:nvSpPr>
        <p:spPr bwMode="auto">
          <a:xfrm>
            <a:off x="439742" y="1095376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solidFill>
                  <a:schemeClr val="bg1"/>
                </a:solidFill>
              </a:rPr>
              <a:t>1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cxnSp>
        <p:nvCxnSpPr>
          <p:cNvPr id="5128" name="꺾인 연결선 7"/>
          <p:cNvCxnSpPr>
            <a:cxnSpLocks noChangeShapeType="1"/>
            <a:stCxn id="5127" idx="3"/>
          </p:cNvCxnSpPr>
          <p:nvPr/>
        </p:nvCxnSpPr>
        <p:spPr bwMode="auto">
          <a:xfrm>
            <a:off x="684217" y="1203330"/>
            <a:ext cx="692151" cy="180975"/>
          </a:xfrm>
          <a:prstGeom prst="bentConnector3">
            <a:avLst>
              <a:gd name="adj1" fmla="val 99542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1835151" y="2355851"/>
            <a:ext cx="720625" cy="1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700" dirty="0"/>
              <a:t>텍스트</a:t>
            </a:r>
            <a:r>
              <a:rPr lang="en-US" altLang="ko-KR" sz="700" dirty="0"/>
              <a:t>(</a:t>
            </a:r>
            <a:r>
              <a:rPr lang="ko-KR" altLang="en-US" sz="700" dirty="0"/>
              <a:t>버튼</a:t>
            </a:r>
            <a:r>
              <a:rPr lang="en-US" altLang="ko-KR" sz="700" dirty="0"/>
              <a:t>)</a:t>
            </a:r>
          </a:p>
        </p:txBody>
      </p:sp>
      <p:sp>
        <p:nvSpPr>
          <p:cNvPr id="5130" name="타원 9"/>
          <p:cNvSpPr>
            <a:spLocks noChangeArrowheads="1"/>
          </p:cNvSpPr>
          <p:nvPr/>
        </p:nvSpPr>
        <p:spPr bwMode="auto">
          <a:xfrm>
            <a:off x="138280" y="442102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5131" name="직사각형 10"/>
          <p:cNvSpPr>
            <a:spLocks noChangeArrowheads="1"/>
          </p:cNvSpPr>
          <p:nvPr/>
        </p:nvSpPr>
        <p:spPr bwMode="auto">
          <a:xfrm>
            <a:off x="1074742" y="1816101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solidFill>
                  <a:schemeClr val="bg1"/>
                </a:solidFill>
              </a:rPr>
              <a:t>2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cxnSp>
        <p:nvCxnSpPr>
          <p:cNvPr id="5132" name="꺾인 연결선 58"/>
          <p:cNvCxnSpPr>
            <a:cxnSpLocks noChangeShapeType="1"/>
            <a:endCxn id="5131" idx="1"/>
          </p:cNvCxnSpPr>
          <p:nvPr/>
        </p:nvCxnSpPr>
        <p:spPr bwMode="auto">
          <a:xfrm rot="5400000" flipH="1" flipV="1">
            <a:off x="635796" y="1899447"/>
            <a:ext cx="414339" cy="463551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3" name="Rectangle 16"/>
          <p:cNvSpPr>
            <a:spLocks noChangeArrowheads="1"/>
          </p:cNvSpPr>
          <p:nvPr/>
        </p:nvSpPr>
        <p:spPr bwMode="auto">
          <a:xfrm>
            <a:off x="2006311" y="1321028"/>
            <a:ext cx="184730" cy="215444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" name="타원 9">
            <a:extLst>
              <a:ext uri="{FF2B5EF4-FFF2-40B4-BE49-F238E27FC236}">
                <a16:creationId xmlns:a16="http://schemas.microsoft.com/office/drawing/2014/main" id="{DBD1BDFD-2706-4759-882B-A10C59607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80" y="4709877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6299</TotalTime>
  <Words>258</Words>
  <Application>Microsoft Office PowerPoint</Application>
  <PresentationFormat>화면 슬라이드 쇼(16:9)</PresentationFormat>
  <Paragraphs>137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HY견고딕</vt:lpstr>
      <vt:lpstr>HY헤드라인M</vt:lpstr>
      <vt:lpstr>굴림</vt:lpstr>
      <vt:lpstr>돋움</vt:lpstr>
      <vt:lpstr>딸기</vt:lpstr>
      <vt:lpstr>맑은 고딕</vt:lpstr>
      <vt:lpstr>Arial</vt:lpstr>
      <vt:lpstr>Gill Sans Ultra Bold</vt:lpstr>
      <vt:lpstr>디자인 사용자 지정</vt:lpstr>
      <vt:lpstr>기본 디자인</vt:lpstr>
      <vt:lpstr>인터넷프로그래밍  “OO OOOO 스토리보드”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상품서비스기획실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어쩌수저쩌구</dc:title>
  <dc:creator>장석윤1</dc:creator>
  <cp:lastModifiedBy>박현진</cp:lastModifiedBy>
  <cp:revision>308</cp:revision>
  <dcterms:created xsi:type="dcterms:W3CDTF">2004-01-15T13:04:18Z</dcterms:created>
  <dcterms:modified xsi:type="dcterms:W3CDTF">2025-03-14T08:14:02Z</dcterms:modified>
</cp:coreProperties>
</file>