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1"/>
  </p:notesMasterIdLst>
  <p:sldIdLst>
    <p:sldId id="318" r:id="rId3"/>
    <p:sldId id="317" r:id="rId4"/>
    <p:sldId id="329" r:id="rId5"/>
    <p:sldId id="325" r:id="rId6"/>
    <p:sldId id="326" r:id="rId7"/>
    <p:sldId id="328" r:id="rId8"/>
    <p:sldId id="330" r:id="rId9"/>
    <p:sldId id="319" r:id="rId10"/>
  </p:sldIdLst>
  <p:sldSz cx="9144000" cy="5143500" type="screen16x9"/>
  <p:notesSz cx="6797675" cy="9874250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CC0000"/>
    <a:srgbClr val="FF9933"/>
    <a:srgbClr val="FF0000"/>
    <a:srgbClr val="CCFFCC"/>
    <a:srgbClr val="969696"/>
    <a:srgbClr val="FFFFCC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1995" autoAdjust="0"/>
  </p:normalViewPr>
  <p:slideViewPr>
    <p:cSldViewPr>
      <p:cViewPr>
        <p:scale>
          <a:sx n="117" d="100"/>
          <a:sy n="117" d="100"/>
        </p:scale>
        <p:origin x="62" y="67"/>
      </p:cViewPr>
      <p:guideLst>
        <p:guide orient="horz" pos="162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2142" y="-7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2000"/>
            <a:ext cx="65024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9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953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89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9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7260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BC9D8A-1FFB-4A08-B835-32CFF1CCC2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2499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2000"/>
            <a:ext cx="6502400" cy="3657600"/>
          </a:xfrm>
          <a:ln/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3E16D662-E129-44B9-8C23-C250A7F6E812}" type="slidenum">
              <a:rPr lang="en-US" altLang="ko-KR" sz="1200" smtClean="0"/>
              <a:pPr eaLnBrk="1" hangingPunct="1"/>
              <a:t>1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2000"/>
            <a:ext cx="6502400" cy="3657600"/>
          </a:xfrm>
          <a:ln/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2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A4193-9BF7-3E58-6B81-58F179C04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5DF41602-B76E-3D0C-A98A-0F84FDA661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2000"/>
            <a:ext cx="6502400" cy="3657600"/>
          </a:xfrm>
          <a:ln/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5163F3CB-A02F-DBED-88E4-20954168C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6815A57A-131B-EA72-1C03-1BA83894E4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3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235314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368C8-088F-DD85-8265-441BD1338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D54C9CF7-78E2-6617-838A-5E8B926CEA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2000"/>
            <a:ext cx="6502400" cy="3657600"/>
          </a:xfrm>
          <a:ln/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020D855D-BBC0-FEFB-CCC7-98C789A62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A436E6B2-EEDC-1FC5-729E-5233863A10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4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754177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9505B-E25D-CF56-8C12-33125F7FD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9FB69405-B531-7A37-7819-544557692E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2000"/>
            <a:ext cx="6502400" cy="3657600"/>
          </a:xfrm>
          <a:ln/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F56DD0F7-0646-CA05-AC68-CBD038A2A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8321CA97-1231-EEA0-E426-8BB3CAAC52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5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97399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F80A1-9C24-CD2E-D8B8-0CA966BFA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73B55D6A-7341-3924-9720-29F33BF4DB7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2000"/>
            <a:ext cx="6502400" cy="3657600"/>
          </a:xfrm>
          <a:ln/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17940C92-1443-1913-DF03-28D854548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F8AAD6B8-01A7-ECFE-83C5-BC77E20E14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6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685247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8C3CD-8DA5-0912-B658-BC7D54554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BEA5B02C-2D55-6432-26C3-07651B1D28C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2000"/>
            <a:ext cx="6502400" cy="3657600"/>
          </a:xfrm>
          <a:ln/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FB11032F-9DEC-12CA-9873-59F417C6F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8067D13A-3543-C875-9D4C-0DBD1AF52E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7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06549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750075"/>
            <a:ext cx="7772400" cy="75826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500034" y="3536165"/>
            <a:ext cx="3071808" cy="85726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5572132" y="3429006"/>
            <a:ext cx="3071808" cy="1071570"/>
          </a:xfrm>
          <a:prstGeom prst="rect">
            <a:avLst/>
          </a:prstGeom>
        </p:spPr>
        <p:txBody>
          <a:bodyPr/>
          <a:lstStyle>
            <a:lvl1pPr algn="r">
              <a:buFontTx/>
              <a:buNone/>
              <a:defRPr sz="1600"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70084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(스토리보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07504" y="555526"/>
            <a:ext cx="8928992" cy="36004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395536" y="4393420"/>
            <a:ext cx="8605621" cy="698610"/>
          </a:xfrm>
          <a:prstGeom prst="rect">
            <a:avLst/>
          </a:prstGeom>
        </p:spPr>
        <p:txBody>
          <a:bodyPr/>
          <a:lstStyle>
            <a:lvl1pPr marL="180970" indent="-180970">
              <a:buFont typeface="+mj-lt"/>
              <a:buNone/>
              <a:defRPr sz="9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C2D2DB2-0124-4C73-BEA0-14C2EACDB22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456" y="252955"/>
            <a:ext cx="971600" cy="176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화면번호</a:t>
            </a: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5B242AEC-9E5E-433E-88CF-52298DD1BB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1056" y="248039"/>
            <a:ext cx="5544615" cy="176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페이지 이름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F00C7D3A-CE40-4293-9F3C-90B9B5D006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35671" y="248039"/>
            <a:ext cx="1251645" cy="176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작성자</a:t>
            </a:r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1918A679-AA6E-49D7-9F65-F901A05B6D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48807" y="248039"/>
            <a:ext cx="1207144" cy="176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작성일</a:t>
            </a:r>
          </a:p>
        </p:txBody>
      </p:sp>
    </p:spTree>
    <p:extLst>
      <p:ext uri="{BB962C8B-B14F-4D97-AF65-F5344CB8AC3E}">
        <p14:creationId xmlns:p14="http://schemas.microsoft.com/office/powerpoint/2010/main" val="314053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본문(스토리보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395536" y="4393420"/>
            <a:ext cx="8605621" cy="698610"/>
          </a:xfrm>
          <a:prstGeom prst="rect">
            <a:avLst/>
          </a:prstGeom>
        </p:spPr>
        <p:txBody>
          <a:bodyPr/>
          <a:lstStyle>
            <a:lvl1pPr marL="180970" indent="-180970">
              <a:buFont typeface="+mj-lt"/>
              <a:buNone/>
              <a:defRPr sz="9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01F2168-80BC-4274-81FD-82F982A4CB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34558"/>
            <a:ext cx="971600" cy="21602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화면번호</a:t>
            </a: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22C53D98-C3C3-4956-BAB1-4E36C7ED65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8877" y="234558"/>
            <a:ext cx="5500116" cy="21602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페이지 이름</a:t>
            </a: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87AB12DE-14FF-4F2C-8935-F64E2A6269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0600" y="254292"/>
            <a:ext cx="1207144" cy="176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작성자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4E723F5C-F8A6-46EF-9894-38FAF5BCA5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49534" y="254291"/>
            <a:ext cx="1207144" cy="176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작성일</a:t>
            </a:r>
          </a:p>
        </p:txBody>
      </p:sp>
    </p:spTree>
    <p:extLst>
      <p:ext uri="{BB962C8B-B14F-4D97-AF65-F5344CB8AC3E}">
        <p14:creationId xmlns:p14="http://schemas.microsoft.com/office/powerpoint/2010/main" val="311301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84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lang="ko-KR" altLang="ko-KR" sz="16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 Ultra Bold" pitchFamily="34" charset="0"/>
              <a:ea typeface="HY견고딕" pitchFamily="18" charset="-127"/>
            </a:endParaRPr>
          </a:p>
        </p:txBody>
      </p:sp>
      <p:pic>
        <p:nvPicPr>
          <p:cNvPr id="1027" name="Picture 787" descr="EMB00000f743c2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637" y="699542"/>
            <a:ext cx="3698726" cy="336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89"/>
          <p:cNvSpPr>
            <a:spLocks noChangeArrowheads="1"/>
          </p:cNvSpPr>
          <p:nvPr userDrawn="1"/>
        </p:nvSpPr>
        <p:spPr bwMode="auto">
          <a:xfrm>
            <a:off x="395536" y="1715695"/>
            <a:ext cx="8352928" cy="63967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Rectangle 51"/>
          <p:cNvSpPr>
            <a:spLocks noChangeArrowheads="1"/>
          </p:cNvSpPr>
          <p:nvPr userDrawn="1"/>
        </p:nvSpPr>
        <p:spPr bwMode="auto">
          <a:xfrm>
            <a:off x="0" y="4229100"/>
            <a:ext cx="9144000" cy="9144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graphicFrame>
        <p:nvGraphicFramePr>
          <p:cNvPr id="1081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447134"/>
              </p:ext>
            </p:extLst>
          </p:nvPr>
        </p:nvGraphicFramePr>
        <p:xfrm>
          <a:off x="36003" y="51470"/>
          <a:ext cx="9071994" cy="388534"/>
        </p:xfrm>
        <a:graphic>
          <a:graphicData uri="http://schemas.openxmlformats.org/drawingml/2006/table">
            <a:tbl>
              <a:tblPr/>
              <a:tblGrid>
                <a:gridCol w="942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4015">
                  <a:extLst>
                    <a:ext uri="{9D8B030D-6E8A-4147-A177-3AD203B41FA5}">
                      <a16:colId xmlns:a16="http://schemas.microsoft.com/office/drawing/2014/main" val="2065992227"/>
                    </a:ext>
                  </a:extLst>
                </a:gridCol>
                <a:gridCol w="1283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4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Scene No.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Page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명</a:t>
                      </a: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2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68" name="Line 44"/>
          <p:cNvSpPr>
            <a:spLocks noChangeShapeType="1"/>
          </p:cNvSpPr>
          <p:nvPr userDrawn="1"/>
        </p:nvSpPr>
        <p:spPr bwMode="auto">
          <a:xfrm>
            <a:off x="0" y="4229100"/>
            <a:ext cx="914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1070" name="Rectangle 46"/>
          <p:cNvSpPr>
            <a:spLocks noChangeArrowheads="1"/>
          </p:cNvSpPr>
          <p:nvPr userDrawn="1"/>
        </p:nvSpPr>
        <p:spPr bwMode="gray">
          <a:xfrm>
            <a:off x="0" y="4229103"/>
            <a:ext cx="946150" cy="107156"/>
          </a:xfrm>
          <a:prstGeom prst="rect">
            <a:avLst/>
          </a:prstGeom>
          <a:solidFill>
            <a:srgbClr val="0033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ko-KR" altLang="en-US" sz="800" b="1">
                <a:solidFill>
                  <a:srgbClr val="FFFFFF"/>
                </a:solidFill>
              </a:rPr>
              <a:t>설명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189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377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566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754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537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 bwMode="auto">
          <a:xfrm>
            <a:off x="539552" y="450799"/>
            <a:ext cx="7918648" cy="111283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3200" b="1" dirty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인터넷프로그래밍 </a:t>
            </a:r>
            <a:br>
              <a:rPr lang="ko-KR" altLang="en-US" sz="3200" b="1" dirty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sz="3200" b="1" dirty="0">
                <a:ea typeface="HY헤드라인M" pitchFamily="18" charset="-127"/>
              </a:rPr>
              <a:t>“</a:t>
            </a:r>
            <a:r>
              <a:rPr lang="en-US" altLang="ko-KR" sz="3200" b="1" dirty="0">
                <a:solidFill>
                  <a:srgbClr val="0070C0"/>
                </a:solidFill>
                <a:ea typeface="HY헤드라인M" pitchFamily="18" charset="-127"/>
              </a:rPr>
              <a:t>OO</a:t>
            </a:r>
            <a:r>
              <a:rPr lang="ko-KR" altLang="en-US" sz="3200" b="1" dirty="0">
                <a:solidFill>
                  <a:srgbClr val="0070C0"/>
                </a:solidFill>
                <a:ea typeface="HY헤드라인M" pitchFamily="18" charset="-127"/>
              </a:rPr>
              <a:t> </a:t>
            </a:r>
            <a:r>
              <a:rPr lang="en-US" altLang="ko-KR" sz="3200" b="1" dirty="0">
                <a:solidFill>
                  <a:srgbClr val="0070C0"/>
                </a:solidFill>
                <a:ea typeface="HY헤드라인M" pitchFamily="18" charset="-127"/>
              </a:rPr>
              <a:t>OOOO </a:t>
            </a:r>
            <a:r>
              <a:rPr lang="ko-KR" altLang="en-US" sz="3200" b="1" dirty="0">
                <a:latin typeface="HY헤드라인M" pitchFamily="18" charset="-127"/>
                <a:ea typeface="HY헤드라인M" pitchFamily="18" charset="-127"/>
              </a:rPr>
              <a:t>스토리보드</a:t>
            </a:r>
            <a:r>
              <a:rPr lang="ko-KR" altLang="en-US" sz="3200" b="1" dirty="0">
                <a:ea typeface="HY헤드라인M" pitchFamily="18" charset="-127"/>
              </a:rPr>
              <a:t>”</a:t>
            </a:r>
            <a:endParaRPr lang="ko-KR" altLang="en-US" sz="3200" dirty="0"/>
          </a:p>
        </p:txBody>
      </p:sp>
      <p:sp>
        <p:nvSpPr>
          <p:cNvPr id="3075" name="텍스트 개체 틀 2"/>
          <p:cNvSpPr>
            <a:spLocks noGrp="1"/>
          </p:cNvSpPr>
          <p:nvPr>
            <p:ph type="body" sz="quarter" idx="13"/>
          </p:nvPr>
        </p:nvSpPr>
        <p:spPr bwMode="auto">
          <a:xfrm>
            <a:off x="251521" y="3857631"/>
            <a:ext cx="3534672" cy="10001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과 목 명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인터넷프로그래밍 </a:t>
            </a: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담당교수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유영훈</a:t>
            </a:r>
            <a:endParaRPr lang="en-US" altLang="ko-KR" b="1" dirty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제 출 일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: 2025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년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03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월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18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일</a:t>
            </a:r>
            <a:r>
              <a:rPr lang="ko-KR" altLang="en-US" dirty="0">
                <a:solidFill>
                  <a:srgbClr val="000000"/>
                </a:solidFill>
                <a:ea typeface="딸기"/>
                <a:cs typeface="딸기"/>
              </a:rPr>
              <a:t> </a:t>
            </a:r>
          </a:p>
        </p:txBody>
      </p:sp>
      <p:sp>
        <p:nvSpPr>
          <p:cNvPr id="3076" name="텍스트 개체 틀 3"/>
          <p:cNvSpPr>
            <a:spLocks noGrp="1"/>
          </p:cNvSpPr>
          <p:nvPr>
            <p:ph type="body" sz="quarter" idx="14"/>
          </p:nvPr>
        </p:nvSpPr>
        <p:spPr bwMode="auto">
          <a:xfrm>
            <a:off x="5832051" y="3579862"/>
            <a:ext cx="3071813" cy="14287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인하대학교</a:t>
            </a:r>
            <a:endParaRPr lang="en-US" altLang="ko-KR" b="1" dirty="0">
              <a:solidFill>
                <a:srgbClr val="000000"/>
              </a:solidFill>
              <a:latin typeface="돋움" pitchFamily="50" charset="-127"/>
              <a:ea typeface="딸기,한컴돋움"/>
              <a:cs typeface="딸기,한컴돋움"/>
            </a:endParaRP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컴퓨터공학과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2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학년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"/>
                <a:cs typeface="딸기"/>
              </a:rPr>
              <a:t> </a:t>
            </a:r>
          </a:p>
          <a:p>
            <a:pPr eaLnBrk="1" hangingPunct="1"/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12223741</a:t>
            </a: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"/>
                <a:cs typeface="딸기"/>
              </a:rPr>
              <a:t>박현진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1525F3-4DE5-4A7D-8A2A-1A7429E18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528" y="4371950"/>
            <a:ext cx="1368151" cy="270850"/>
          </a:xfrm>
        </p:spPr>
        <p:txBody>
          <a:bodyPr/>
          <a:lstStyle/>
          <a:p>
            <a:r>
              <a:rPr lang="ko-KR" altLang="en-US" dirty="0"/>
              <a:t>현재 게시판 이름 표시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2523B1-006A-4D35-9C73-83CC33C355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3971AD-E01E-42B5-82B1-FBFD8E0B77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400" b="1" dirty="0"/>
              <a:t>home.html</a:t>
            </a:r>
            <a:endParaRPr lang="ko-KR" altLang="en-US" sz="1400" b="1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F3DB5D0-136C-4C2D-A39A-0DA78BE576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12673" y="185758"/>
            <a:ext cx="1559133" cy="301114"/>
          </a:xfrm>
        </p:spPr>
        <p:txBody>
          <a:bodyPr/>
          <a:lstStyle/>
          <a:p>
            <a:r>
              <a:rPr lang="ko-KR" altLang="en-US" sz="1200" b="1" dirty="0"/>
              <a:t>박현진</a:t>
            </a:r>
            <a:r>
              <a:rPr lang="en-US" altLang="ko-KR" sz="1200" b="1" dirty="0"/>
              <a:t>(12223741)</a:t>
            </a:r>
            <a:endParaRPr lang="ko-KR" altLang="en-US" sz="1200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CFFC06F-837B-42C9-9BF6-33E154029F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z="1200" b="1" dirty="0"/>
              <a:t>2025.03.18</a:t>
            </a:r>
            <a:endParaRPr lang="ko-KR" altLang="en-US" sz="1200" b="1" dirty="0"/>
          </a:p>
        </p:txBody>
      </p:sp>
      <p:sp>
        <p:nvSpPr>
          <p:cNvPr id="4103" name="타원 7"/>
          <p:cNvSpPr>
            <a:spLocks noChangeArrowheads="1"/>
          </p:cNvSpPr>
          <p:nvPr/>
        </p:nvSpPr>
        <p:spPr bwMode="auto">
          <a:xfrm>
            <a:off x="142843" y="4393420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A04CBE-61DD-69BF-B0A6-75F7112BB4E0}"/>
              </a:ext>
            </a:extLst>
          </p:cNvPr>
          <p:cNvSpPr/>
          <p:nvPr/>
        </p:nvSpPr>
        <p:spPr bwMode="auto">
          <a:xfrm>
            <a:off x="899592" y="502785"/>
            <a:ext cx="6984776" cy="36754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B4B9E3D-041D-69BC-C5D6-9896A941FEDE}"/>
              </a:ext>
            </a:extLst>
          </p:cNvPr>
          <p:cNvSpPr/>
          <p:nvPr/>
        </p:nvSpPr>
        <p:spPr bwMode="auto">
          <a:xfrm>
            <a:off x="899592" y="486872"/>
            <a:ext cx="6984776" cy="17655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EBE875-39E0-30DC-15FC-853E06D3DAE0}"/>
              </a:ext>
            </a:extLst>
          </p:cNvPr>
          <p:cNvSpPr/>
          <p:nvPr/>
        </p:nvSpPr>
        <p:spPr bwMode="auto">
          <a:xfrm>
            <a:off x="899592" y="660312"/>
            <a:ext cx="1064690" cy="35210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25B2C1-F71A-88CE-ECE4-76FBB8F39FA6}"/>
              </a:ext>
            </a:extLst>
          </p:cNvPr>
          <p:cNvSpPr txBox="1"/>
          <p:nvPr/>
        </p:nvSpPr>
        <p:spPr>
          <a:xfrm>
            <a:off x="2051720" y="722240"/>
            <a:ext cx="514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home</a:t>
            </a:r>
            <a:endParaRPr lang="ko-KR" altLang="en-US" sz="1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DB25C2-4641-E6D0-EFF5-FE27D0E41464}"/>
              </a:ext>
            </a:extLst>
          </p:cNvPr>
          <p:cNvSpPr txBox="1"/>
          <p:nvPr/>
        </p:nvSpPr>
        <p:spPr>
          <a:xfrm>
            <a:off x="5940152" y="772130"/>
            <a:ext cx="487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로그인</a:t>
            </a:r>
            <a:endParaRPr lang="ko-KR" altLang="en-US" sz="1000" b="1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3F558E1-E7D2-662D-AE8A-A6FEBB0BB4E4}"/>
              </a:ext>
            </a:extLst>
          </p:cNvPr>
          <p:cNvCxnSpPr/>
          <p:nvPr/>
        </p:nvCxnSpPr>
        <p:spPr bwMode="auto">
          <a:xfrm>
            <a:off x="2123728" y="968460"/>
            <a:ext cx="441194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F76DC33-F15A-5BED-5F40-76E615C73628}"/>
              </a:ext>
            </a:extLst>
          </p:cNvPr>
          <p:cNvSpPr/>
          <p:nvPr/>
        </p:nvSpPr>
        <p:spPr bwMode="auto">
          <a:xfrm>
            <a:off x="2252839" y="1060930"/>
            <a:ext cx="389851" cy="2154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번호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98DE316-6382-56FF-06C1-7EE3D92EA0C9}"/>
              </a:ext>
            </a:extLst>
          </p:cNvPr>
          <p:cNvSpPr/>
          <p:nvPr/>
        </p:nvSpPr>
        <p:spPr bwMode="auto">
          <a:xfrm>
            <a:off x="2669981" y="1059582"/>
            <a:ext cx="2622099" cy="2154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이름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A8B13CE-8C4D-3A37-D27A-29DE6DC14FA6}"/>
              </a:ext>
            </a:extLst>
          </p:cNvPr>
          <p:cNvSpPr/>
          <p:nvPr/>
        </p:nvSpPr>
        <p:spPr bwMode="auto">
          <a:xfrm>
            <a:off x="5334277" y="1059582"/>
            <a:ext cx="389851" cy="2154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/>
              <a:t>글수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18F62B-26E0-D2F1-0DBE-26B4B89DC953}"/>
              </a:ext>
            </a:extLst>
          </p:cNvPr>
          <p:cNvSpPr/>
          <p:nvPr/>
        </p:nvSpPr>
        <p:spPr bwMode="auto">
          <a:xfrm>
            <a:off x="5766325" y="1060162"/>
            <a:ext cx="646348" cy="2154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생성일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5FD7B1-46FD-9E57-011A-8985750A7FF9}"/>
              </a:ext>
            </a:extLst>
          </p:cNvPr>
          <p:cNvSpPr txBox="1"/>
          <p:nvPr/>
        </p:nvSpPr>
        <p:spPr>
          <a:xfrm>
            <a:off x="917225" y="67484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home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03C42E-37AA-D80E-DC02-753E1E4BED00}"/>
              </a:ext>
            </a:extLst>
          </p:cNvPr>
          <p:cNvSpPr txBox="1"/>
          <p:nvPr/>
        </p:nvSpPr>
        <p:spPr>
          <a:xfrm>
            <a:off x="868765" y="915566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전체 글 보기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E87A45-ACE0-BD0E-2625-A912E5811094}"/>
              </a:ext>
            </a:extLst>
          </p:cNvPr>
          <p:cNvSpPr txBox="1"/>
          <p:nvPr/>
        </p:nvSpPr>
        <p:spPr>
          <a:xfrm>
            <a:off x="875177" y="1203598"/>
            <a:ext cx="9605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게시판 이름</a:t>
            </a:r>
            <a:r>
              <a:rPr lang="en-US" altLang="ko-KR" sz="1050" b="1" dirty="0">
                <a:solidFill>
                  <a:schemeClr val="bg1"/>
                </a:solidFill>
              </a:rPr>
              <a:t>1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F37A1A-9865-BF19-1861-7BFF95C859EC}"/>
              </a:ext>
            </a:extLst>
          </p:cNvPr>
          <p:cNvSpPr txBox="1"/>
          <p:nvPr/>
        </p:nvSpPr>
        <p:spPr>
          <a:xfrm>
            <a:off x="875177" y="1525746"/>
            <a:ext cx="9605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게시판 이름</a:t>
            </a:r>
            <a:r>
              <a:rPr lang="en-US" altLang="ko-KR" sz="1050" b="1" dirty="0">
                <a:solidFill>
                  <a:schemeClr val="bg1"/>
                </a:solidFill>
              </a:rPr>
              <a:t>2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886D28-390D-50F2-8D9B-06FCA37C3FF6}"/>
              </a:ext>
            </a:extLst>
          </p:cNvPr>
          <p:cNvSpPr txBox="1"/>
          <p:nvPr/>
        </p:nvSpPr>
        <p:spPr>
          <a:xfrm>
            <a:off x="4408628" y="3796466"/>
            <a:ext cx="4395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1 &gt;</a:t>
            </a:r>
            <a:endParaRPr lang="ko-KR" altLang="en-US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5284234-9C4C-01E6-54F9-4C57BEAED502}"/>
              </a:ext>
            </a:extLst>
          </p:cNvPr>
          <p:cNvCxnSpPr/>
          <p:nvPr/>
        </p:nvCxnSpPr>
        <p:spPr bwMode="auto">
          <a:xfrm>
            <a:off x="2123728" y="3075806"/>
            <a:ext cx="441194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874FBD9-BABC-A3FD-B973-6EAE7F080849}"/>
              </a:ext>
            </a:extLst>
          </p:cNvPr>
          <p:cNvSpPr txBox="1"/>
          <p:nvPr/>
        </p:nvSpPr>
        <p:spPr>
          <a:xfrm>
            <a:off x="4034409" y="77213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아이디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D06BC6-806C-DF13-63C9-06E94BE0FCB1}"/>
              </a:ext>
            </a:extLst>
          </p:cNvPr>
          <p:cNvSpPr txBox="1"/>
          <p:nvPr/>
        </p:nvSpPr>
        <p:spPr>
          <a:xfrm>
            <a:off x="4892357" y="77213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비밀번호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37E11C2-7830-E6B7-6B68-301B139C91A9}"/>
              </a:ext>
            </a:extLst>
          </p:cNvPr>
          <p:cNvSpPr/>
          <p:nvPr/>
        </p:nvSpPr>
        <p:spPr bwMode="auto">
          <a:xfrm>
            <a:off x="4369382" y="831731"/>
            <a:ext cx="562658" cy="838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4A6A702-6548-2610-CD2B-F1CA26745496}"/>
              </a:ext>
            </a:extLst>
          </p:cNvPr>
          <p:cNvSpPr/>
          <p:nvPr/>
        </p:nvSpPr>
        <p:spPr bwMode="auto">
          <a:xfrm>
            <a:off x="5305486" y="831731"/>
            <a:ext cx="562658" cy="838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B4DC6A-857A-F4A3-FE9E-20E76F2FFF2A}"/>
              </a:ext>
            </a:extLst>
          </p:cNvPr>
          <p:cNvSpPr txBox="1"/>
          <p:nvPr/>
        </p:nvSpPr>
        <p:spPr>
          <a:xfrm>
            <a:off x="2334162" y="1261121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EC27DE-07E6-B622-CB7A-1ED66A5A931F}"/>
              </a:ext>
            </a:extLst>
          </p:cNvPr>
          <p:cNvSpPr txBox="1"/>
          <p:nvPr/>
        </p:nvSpPr>
        <p:spPr>
          <a:xfrm>
            <a:off x="3593183" y="1271677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 이름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10E620-3321-7C5A-5CFE-B799A8590EE3}"/>
              </a:ext>
            </a:extLst>
          </p:cNvPr>
          <p:cNvSpPr txBox="1"/>
          <p:nvPr/>
        </p:nvSpPr>
        <p:spPr>
          <a:xfrm>
            <a:off x="5412325" y="1257996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FA03CD-3E03-793A-3067-09BD6AE83585}"/>
              </a:ext>
            </a:extLst>
          </p:cNvPr>
          <p:cNvSpPr txBox="1"/>
          <p:nvPr/>
        </p:nvSpPr>
        <p:spPr>
          <a:xfrm>
            <a:off x="5742956" y="1275606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2025.03.10</a:t>
            </a:r>
            <a:endParaRPr lang="ko-KR" altLang="en-US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7561A5D-9448-9CDD-E2EC-76B54CE2E6D8}"/>
              </a:ext>
            </a:extLst>
          </p:cNvPr>
          <p:cNvCxnSpPr>
            <a:cxnSpLocks/>
          </p:cNvCxnSpPr>
          <p:nvPr/>
        </p:nvCxnSpPr>
        <p:spPr bwMode="auto">
          <a:xfrm>
            <a:off x="2339752" y="1476565"/>
            <a:ext cx="4060065" cy="150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693A32C-E5E1-D103-B7EA-FFC8F0CEC094}"/>
              </a:ext>
            </a:extLst>
          </p:cNvPr>
          <p:cNvSpPr txBox="1"/>
          <p:nvPr/>
        </p:nvSpPr>
        <p:spPr>
          <a:xfrm>
            <a:off x="2339752" y="1477725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4F1A9D-34A6-4040-A82F-9A3549A8CDEF}"/>
              </a:ext>
            </a:extLst>
          </p:cNvPr>
          <p:cNvSpPr txBox="1"/>
          <p:nvPr/>
        </p:nvSpPr>
        <p:spPr>
          <a:xfrm>
            <a:off x="3598773" y="1488281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 이름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F25FB95-1182-184D-90A9-3D3630B569AB}"/>
              </a:ext>
            </a:extLst>
          </p:cNvPr>
          <p:cNvSpPr txBox="1"/>
          <p:nvPr/>
        </p:nvSpPr>
        <p:spPr>
          <a:xfrm>
            <a:off x="5417915" y="1474600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370887-9248-9CB6-D5A4-96BCAB247C71}"/>
              </a:ext>
            </a:extLst>
          </p:cNvPr>
          <p:cNvSpPr txBox="1"/>
          <p:nvPr/>
        </p:nvSpPr>
        <p:spPr>
          <a:xfrm>
            <a:off x="5748546" y="1492210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2021.03.10</a:t>
            </a:r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A7B156F-30B4-83A8-15C6-CFDF316EF4E9}"/>
              </a:ext>
            </a:extLst>
          </p:cNvPr>
          <p:cNvCxnSpPr>
            <a:cxnSpLocks/>
          </p:cNvCxnSpPr>
          <p:nvPr/>
        </p:nvCxnSpPr>
        <p:spPr bwMode="auto">
          <a:xfrm>
            <a:off x="2339752" y="1692589"/>
            <a:ext cx="4060065" cy="150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72E8E2-B80F-1A87-DD53-42E622C29F6D}"/>
              </a:ext>
            </a:extLst>
          </p:cNvPr>
          <p:cNvSpPr/>
          <p:nvPr/>
        </p:nvSpPr>
        <p:spPr bwMode="auto">
          <a:xfrm>
            <a:off x="2843808" y="3507854"/>
            <a:ext cx="3024336" cy="13295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00F82-7A98-14D6-40A3-A51DEC0C0AB0}"/>
              </a:ext>
            </a:extLst>
          </p:cNvPr>
          <p:cNvSpPr txBox="1"/>
          <p:nvPr/>
        </p:nvSpPr>
        <p:spPr>
          <a:xfrm>
            <a:off x="5880015" y="3435846"/>
            <a:ext cx="4122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검색</a:t>
            </a:r>
            <a:endParaRPr lang="ko-KR" altLang="en-US" b="1" dirty="0"/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36463B12-89F2-9139-091A-06852B391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981" y="3319415"/>
            <a:ext cx="3742692" cy="383701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1DCD2D05-56B3-2D43-89AB-836D5DDF6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185" y="987574"/>
            <a:ext cx="960519" cy="111169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553BA7CF-D0BF-1E4C-52F0-F05C6AF0A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536" y="782900"/>
            <a:ext cx="2446902" cy="204674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7CCEC1F2-E00D-35B9-6198-8D40ABA95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699542"/>
            <a:ext cx="1592462" cy="291799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2EDD5A-C308-DE51-938A-B88B7703E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4343" y="1069699"/>
            <a:ext cx="4149865" cy="70996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" name="타원 7">
            <a:extLst>
              <a:ext uri="{FF2B5EF4-FFF2-40B4-BE49-F238E27FC236}">
                <a16:creationId xmlns:a16="http://schemas.microsoft.com/office/drawing/2014/main" id="{E2CC8352-74E0-CEEA-BD2C-8970CC81D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792" y="591550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19" name="타원 7">
            <a:extLst>
              <a:ext uri="{FF2B5EF4-FFF2-40B4-BE49-F238E27FC236}">
                <a16:creationId xmlns:a16="http://schemas.microsoft.com/office/drawing/2014/main" id="{D843C4D2-1E13-D6B9-518B-ED23ECA3F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040" y="627534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1" name="타원 7">
            <a:extLst>
              <a:ext uri="{FF2B5EF4-FFF2-40B4-BE49-F238E27FC236}">
                <a16:creationId xmlns:a16="http://schemas.microsoft.com/office/drawing/2014/main" id="{3CC2CE7B-6876-9772-B707-6DE6CC258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600" y="915566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3" name="타원 7">
            <a:extLst>
              <a:ext uri="{FF2B5EF4-FFF2-40B4-BE49-F238E27FC236}">
                <a16:creationId xmlns:a16="http://schemas.microsoft.com/office/drawing/2014/main" id="{96B9446A-303B-75F2-F855-201CDE59A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9912" y="1707654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4" name="타원 7">
            <a:extLst>
              <a:ext uri="{FF2B5EF4-FFF2-40B4-BE49-F238E27FC236}">
                <a16:creationId xmlns:a16="http://schemas.microsoft.com/office/drawing/2014/main" id="{4231A8BE-AA00-9C3E-C636-DAF8554C8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840" y="3219822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DBD62CC8-E94C-E998-9612-A262128CE476}"/>
              </a:ext>
            </a:extLst>
          </p:cNvPr>
          <p:cNvSpPr txBox="1">
            <a:spLocks/>
          </p:cNvSpPr>
          <p:nvPr/>
        </p:nvSpPr>
        <p:spPr>
          <a:xfrm>
            <a:off x="2123729" y="4371950"/>
            <a:ext cx="1368151" cy="270850"/>
          </a:xfrm>
          <a:prstGeom prst="rect">
            <a:avLst/>
          </a:prstGeom>
        </p:spPr>
        <p:txBody>
          <a:bodyPr/>
          <a:lstStyle>
            <a:lvl1pPr marL="180970" indent="-18097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로그인 정보 입력</a:t>
            </a:r>
          </a:p>
        </p:txBody>
      </p:sp>
      <p:sp>
        <p:nvSpPr>
          <p:cNvPr id="36" name="타원 7">
            <a:extLst>
              <a:ext uri="{FF2B5EF4-FFF2-40B4-BE49-F238E27FC236}">
                <a16:creationId xmlns:a16="http://schemas.microsoft.com/office/drawing/2014/main" id="{B5C77722-711F-1491-8D37-73B252EF1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044" y="4393420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3" name="텍스트 개체 틀 2">
            <a:extLst>
              <a:ext uri="{FF2B5EF4-FFF2-40B4-BE49-F238E27FC236}">
                <a16:creationId xmlns:a16="http://schemas.microsoft.com/office/drawing/2014/main" id="{1842C3F6-3CE3-7234-8EE8-D159C6355A13}"/>
              </a:ext>
            </a:extLst>
          </p:cNvPr>
          <p:cNvSpPr txBox="1">
            <a:spLocks/>
          </p:cNvSpPr>
          <p:nvPr/>
        </p:nvSpPr>
        <p:spPr>
          <a:xfrm>
            <a:off x="3563889" y="4371950"/>
            <a:ext cx="1368151" cy="270850"/>
          </a:xfrm>
          <a:prstGeom prst="rect">
            <a:avLst/>
          </a:prstGeom>
        </p:spPr>
        <p:txBody>
          <a:bodyPr/>
          <a:lstStyle>
            <a:lvl1pPr marL="180970" indent="-18097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전체 게시판 표시</a:t>
            </a:r>
          </a:p>
        </p:txBody>
      </p:sp>
      <p:sp>
        <p:nvSpPr>
          <p:cNvPr id="54" name="타원 7">
            <a:extLst>
              <a:ext uri="{FF2B5EF4-FFF2-40B4-BE49-F238E27FC236}">
                <a16:creationId xmlns:a16="http://schemas.microsoft.com/office/drawing/2014/main" id="{40DEA94A-5679-E856-6D07-32CEA370C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204" y="4393420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5" name="텍스트 개체 틀 2">
            <a:extLst>
              <a:ext uri="{FF2B5EF4-FFF2-40B4-BE49-F238E27FC236}">
                <a16:creationId xmlns:a16="http://schemas.microsoft.com/office/drawing/2014/main" id="{8A1B39D5-2DF0-C1DC-34BC-97D34EBD4B6D}"/>
              </a:ext>
            </a:extLst>
          </p:cNvPr>
          <p:cNvSpPr txBox="1">
            <a:spLocks/>
          </p:cNvSpPr>
          <p:nvPr/>
        </p:nvSpPr>
        <p:spPr>
          <a:xfrm>
            <a:off x="5040717" y="4371950"/>
            <a:ext cx="1546863" cy="270850"/>
          </a:xfrm>
          <a:prstGeom prst="rect">
            <a:avLst/>
          </a:prstGeom>
        </p:spPr>
        <p:txBody>
          <a:bodyPr/>
          <a:lstStyle>
            <a:lvl1pPr marL="180970" indent="-18097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게시판 목록</a:t>
            </a:r>
            <a:r>
              <a:rPr lang="en-US" altLang="ko-KR" kern="0" dirty="0"/>
              <a:t>, </a:t>
            </a:r>
            <a:r>
              <a:rPr lang="ko-KR" altLang="en-US" kern="0" dirty="0"/>
              <a:t>정보 표시</a:t>
            </a:r>
            <a:endParaRPr lang="en-US" altLang="ko-KR" kern="0" dirty="0"/>
          </a:p>
          <a:p>
            <a:r>
              <a:rPr lang="ko-KR" altLang="en-US" kern="0" dirty="0" err="1"/>
              <a:t>클릭시</a:t>
            </a:r>
            <a:r>
              <a:rPr lang="ko-KR" altLang="en-US" kern="0" dirty="0"/>
              <a:t> 게시판으로 이동</a:t>
            </a:r>
          </a:p>
        </p:txBody>
      </p:sp>
      <p:sp>
        <p:nvSpPr>
          <p:cNvPr id="56" name="타원 7">
            <a:extLst>
              <a:ext uri="{FF2B5EF4-FFF2-40B4-BE49-F238E27FC236}">
                <a16:creationId xmlns:a16="http://schemas.microsoft.com/office/drawing/2014/main" id="{FA85A52F-B435-545C-4F9D-582ED2735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032" y="4393420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57" name="텍스트 개체 틀 2">
            <a:extLst>
              <a:ext uri="{FF2B5EF4-FFF2-40B4-BE49-F238E27FC236}">
                <a16:creationId xmlns:a16="http://schemas.microsoft.com/office/drawing/2014/main" id="{481DFD96-2F52-FEBD-22C5-E05825C559F4}"/>
              </a:ext>
            </a:extLst>
          </p:cNvPr>
          <p:cNvSpPr txBox="1">
            <a:spLocks/>
          </p:cNvSpPr>
          <p:nvPr/>
        </p:nvSpPr>
        <p:spPr>
          <a:xfrm>
            <a:off x="6876257" y="4371950"/>
            <a:ext cx="1559133" cy="270850"/>
          </a:xfrm>
          <a:prstGeom prst="rect">
            <a:avLst/>
          </a:prstGeom>
        </p:spPr>
        <p:txBody>
          <a:bodyPr/>
          <a:lstStyle>
            <a:lvl1pPr marL="180970" indent="-18097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전체 글에서 검색기능 구현</a:t>
            </a:r>
          </a:p>
        </p:txBody>
      </p:sp>
      <p:sp>
        <p:nvSpPr>
          <p:cNvPr id="58" name="타원 7">
            <a:extLst>
              <a:ext uri="{FF2B5EF4-FFF2-40B4-BE49-F238E27FC236}">
                <a16:creationId xmlns:a16="http://schemas.microsoft.com/office/drawing/2014/main" id="{D500CCD8-5EC5-169A-A56D-3CA7C8A0B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572" y="4393420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62" name="직사각형 6">
            <a:extLst>
              <a:ext uri="{FF2B5EF4-FFF2-40B4-BE49-F238E27FC236}">
                <a16:creationId xmlns:a16="http://schemas.microsoft.com/office/drawing/2014/main" id="{30E9C5F0-338A-0353-9CD7-D0AB9620F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698645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63" name="꺾인 연결선 7">
            <a:extLst>
              <a:ext uri="{FF2B5EF4-FFF2-40B4-BE49-F238E27FC236}">
                <a16:creationId xmlns:a16="http://schemas.microsoft.com/office/drawing/2014/main" id="{7214A9BD-4E0C-E55A-59F6-F8DC07B189DA}"/>
              </a:ext>
            </a:extLst>
          </p:cNvPr>
          <p:cNvCxnSpPr>
            <a:cxnSpLocks noChangeShapeType="1"/>
            <a:stCxn id="62" idx="3"/>
            <a:endCxn id="30" idx="1"/>
          </p:cNvCxnSpPr>
          <p:nvPr/>
        </p:nvCxnSpPr>
        <p:spPr bwMode="auto">
          <a:xfrm flipV="1">
            <a:off x="568003" y="805653"/>
            <a:ext cx="349222" cy="942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0" name="Rectangle 16">
            <a:extLst>
              <a:ext uri="{FF2B5EF4-FFF2-40B4-BE49-F238E27FC236}">
                <a16:creationId xmlns:a16="http://schemas.microsoft.com/office/drawing/2014/main" id="{7DC96ECA-C3FF-96C6-1B56-D3E4E6416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627534"/>
            <a:ext cx="999729" cy="30395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02" name="직사각형 10">
            <a:extLst>
              <a:ext uri="{FF2B5EF4-FFF2-40B4-BE49-F238E27FC236}">
                <a16:creationId xmlns:a16="http://schemas.microsoft.com/office/drawing/2014/main" id="{E7E6AEE4-7517-378A-F3B6-C98B1555A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3549" y="2283718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4104" name="꺾인 연결선 58">
            <a:extLst>
              <a:ext uri="{FF2B5EF4-FFF2-40B4-BE49-F238E27FC236}">
                <a16:creationId xmlns:a16="http://schemas.microsoft.com/office/drawing/2014/main" id="{F935625D-05EC-98F7-18D3-4166A06D9250}"/>
              </a:ext>
            </a:extLst>
          </p:cNvPr>
          <p:cNvCxnSpPr>
            <a:cxnSpLocks noChangeShapeType="1"/>
            <a:endCxn id="4102" idx="1"/>
          </p:cNvCxnSpPr>
          <p:nvPr/>
        </p:nvCxnSpPr>
        <p:spPr bwMode="auto">
          <a:xfrm rot="16200000" flipH="1">
            <a:off x="3982976" y="1831095"/>
            <a:ext cx="612006" cy="509140"/>
          </a:xfrm>
          <a:prstGeom prst="bentConnector2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69B41-D831-ECE2-EF22-A7AE65045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1C61D-AE97-175E-D547-DED13A6742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528" y="4371950"/>
            <a:ext cx="1368152" cy="197573"/>
          </a:xfrm>
        </p:spPr>
        <p:txBody>
          <a:bodyPr/>
          <a:lstStyle/>
          <a:p>
            <a:r>
              <a:rPr lang="ko-KR" altLang="en-US"/>
              <a:t>현재 게시판 이름 출력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983213-C952-5981-105A-F41C745542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00729-C615-79CF-8559-4E84EC1636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400" b="1" dirty="0"/>
              <a:t>board.html</a:t>
            </a:r>
            <a:endParaRPr lang="ko-KR" altLang="en-US" sz="1400" b="1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4588FBA-0FF3-DBE3-C652-CBAFCC7CEC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12673" y="185758"/>
            <a:ext cx="1559133" cy="301114"/>
          </a:xfrm>
        </p:spPr>
        <p:txBody>
          <a:bodyPr/>
          <a:lstStyle/>
          <a:p>
            <a:r>
              <a:rPr lang="ko-KR" altLang="en-US" sz="1200" b="1" dirty="0"/>
              <a:t>박현진</a:t>
            </a:r>
            <a:r>
              <a:rPr lang="en-US" altLang="ko-KR" sz="1200" b="1" dirty="0"/>
              <a:t>(12223741)</a:t>
            </a:r>
            <a:endParaRPr lang="ko-KR" altLang="en-US" sz="1200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ED87F79-A606-E20E-2D91-243816D3A8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z="1200" b="1" dirty="0"/>
              <a:t>2025.03.18</a:t>
            </a:r>
            <a:endParaRPr lang="ko-KR" altLang="en-US" sz="1200" b="1" dirty="0"/>
          </a:p>
        </p:txBody>
      </p:sp>
      <p:sp>
        <p:nvSpPr>
          <p:cNvPr id="4103" name="타원 7">
            <a:extLst>
              <a:ext uri="{FF2B5EF4-FFF2-40B4-BE49-F238E27FC236}">
                <a16:creationId xmlns:a16="http://schemas.microsoft.com/office/drawing/2014/main" id="{4F4EB144-5F5A-0073-7957-20A8ED1EE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28" y="4407974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8BCC10-72F6-DE04-60C9-865B88B23891}"/>
              </a:ext>
            </a:extLst>
          </p:cNvPr>
          <p:cNvSpPr/>
          <p:nvPr/>
        </p:nvSpPr>
        <p:spPr bwMode="auto">
          <a:xfrm>
            <a:off x="899592" y="502785"/>
            <a:ext cx="6984776" cy="36754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4ADA9C-5709-FFD6-6C94-A6F33C074136}"/>
              </a:ext>
            </a:extLst>
          </p:cNvPr>
          <p:cNvSpPr/>
          <p:nvPr/>
        </p:nvSpPr>
        <p:spPr bwMode="auto">
          <a:xfrm>
            <a:off x="899592" y="486872"/>
            <a:ext cx="6984776" cy="17655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DB027B-BE1B-9016-74A9-F0B92E76E186}"/>
              </a:ext>
            </a:extLst>
          </p:cNvPr>
          <p:cNvSpPr/>
          <p:nvPr/>
        </p:nvSpPr>
        <p:spPr bwMode="auto">
          <a:xfrm>
            <a:off x="899592" y="660312"/>
            <a:ext cx="1064690" cy="35210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DB4AB-0216-4F18-BD50-0C0BE8B03E44}"/>
              </a:ext>
            </a:extLst>
          </p:cNvPr>
          <p:cNvSpPr txBox="1"/>
          <p:nvPr/>
        </p:nvSpPr>
        <p:spPr>
          <a:xfrm>
            <a:off x="2092226" y="722240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게시판 이름</a:t>
            </a:r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C4D296-8C84-4F09-695F-76849EA38D89}"/>
              </a:ext>
            </a:extLst>
          </p:cNvPr>
          <p:cNvSpPr txBox="1"/>
          <p:nvPr/>
        </p:nvSpPr>
        <p:spPr>
          <a:xfrm>
            <a:off x="5796136" y="772130"/>
            <a:ext cx="6639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게시판 관리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188CD33-53B3-8D2B-6FDC-5D1137E62174}"/>
              </a:ext>
            </a:extLst>
          </p:cNvPr>
          <p:cNvCxnSpPr/>
          <p:nvPr/>
        </p:nvCxnSpPr>
        <p:spPr bwMode="auto">
          <a:xfrm>
            <a:off x="2123728" y="968460"/>
            <a:ext cx="441194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7844026-0914-8613-4365-7BCC75E3F4AD}"/>
              </a:ext>
            </a:extLst>
          </p:cNvPr>
          <p:cNvSpPr/>
          <p:nvPr/>
        </p:nvSpPr>
        <p:spPr bwMode="auto">
          <a:xfrm>
            <a:off x="2252839" y="1060930"/>
            <a:ext cx="389851" cy="2154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번호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21E7EC-81CC-98E1-E797-64194400E5A7}"/>
              </a:ext>
            </a:extLst>
          </p:cNvPr>
          <p:cNvSpPr/>
          <p:nvPr/>
        </p:nvSpPr>
        <p:spPr bwMode="auto">
          <a:xfrm>
            <a:off x="2669981" y="1059582"/>
            <a:ext cx="1758003" cy="2154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제목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4CFBCFF-5E2C-C10B-CFF8-002FEB96EE82}"/>
              </a:ext>
            </a:extLst>
          </p:cNvPr>
          <p:cNvSpPr/>
          <p:nvPr/>
        </p:nvSpPr>
        <p:spPr bwMode="auto">
          <a:xfrm>
            <a:off x="5004048" y="1059582"/>
            <a:ext cx="562769" cy="2154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조회수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1FE51EF-E005-D053-A675-48593BFDB29E}"/>
              </a:ext>
            </a:extLst>
          </p:cNvPr>
          <p:cNvSpPr/>
          <p:nvPr/>
        </p:nvSpPr>
        <p:spPr bwMode="auto">
          <a:xfrm>
            <a:off x="5620178" y="1065422"/>
            <a:ext cx="646348" cy="2154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생성일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68DEA0-C659-A4A9-EA15-12E1988F5711}"/>
              </a:ext>
            </a:extLst>
          </p:cNvPr>
          <p:cNvSpPr txBox="1"/>
          <p:nvPr/>
        </p:nvSpPr>
        <p:spPr>
          <a:xfrm>
            <a:off x="917225" y="67484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home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79D09E-1524-941C-3F67-91DFC0F95762}"/>
              </a:ext>
            </a:extLst>
          </p:cNvPr>
          <p:cNvSpPr txBox="1"/>
          <p:nvPr/>
        </p:nvSpPr>
        <p:spPr>
          <a:xfrm>
            <a:off x="868765" y="915566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전체 글 보기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C98FBE-BC27-5EAB-D8A2-D56D67742DE6}"/>
              </a:ext>
            </a:extLst>
          </p:cNvPr>
          <p:cNvSpPr txBox="1"/>
          <p:nvPr/>
        </p:nvSpPr>
        <p:spPr>
          <a:xfrm>
            <a:off x="875177" y="1203598"/>
            <a:ext cx="9605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게시판 이름</a:t>
            </a:r>
            <a:r>
              <a:rPr lang="en-US" altLang="ko-KR" sz="1050" b="1" dirty="0">
                <a:solidFill>
                  <a:schemeClr val="bg1"/>
                </a:solidFill>
              </a:rPr>
              <a:t>1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C47626-0327-06B0-142C-2280CE0A618B}"/>
              </a:ext>
            </a:extLst>
          </p:cNvPr>
          <p:cNvSpPr txBox="1"/>
          <p:nvPr/>
        </p:nvSpPr>
        <p:spPr>
          <a:xfrm>
            <a:off x="875177" y="1525746"/>
            <a:ext cx="9605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게시판 이름</a:t>
            </a:r>
            <a:r>
              <a:rPr lang="en-US" altLang="ko-KR" sz="1050" b="1" dirty="0">
                <a:solidFill>
                  <a:schemeClr val="bg1"/>
                </a:solidFill>
              </a:rPr>
              <a:t>2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AD6591-D285-2777-5262-84B742D49DD9}"/>
              </a:ext>
            </a:extLst>
          </p:cNvPr>
          <p:cNvSpPr txBox="1"/>
          <p:nvPr/>
        </p:nvSpPr>
        <p:spPr>
          <a:xfrm>
            <a:off x="4408628" y="3796466"/>
            <a:ext cx="4395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1 &gt;</a:t>
            </a:r>
            <a:endParaRPr lang="ko-KR" altLang="en-US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B5F4E04-32ED-F58C-F922-3C75EC24441B}"/>
              </a:ext>
            </a:extLst>
          </p:cNvPr>
          <p:cNvCxnSpPr/>
          <p:nvPr/>
        </p:nvCxnSpPr>
        <p:spPr bwMode="auto">
          <a:xfrm>
            <a:off x="2123728" y="3075806"/>
            <a:ext cx="441194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DA7E364-E1EF-D03E-CCDE-B00289E33254}"/>
              </a:ext>
            </a:extLst>
          </p:cNvPr>
          <p:cNvSpPr txBox="1"/>
          <p:nvPr/>
        </p:nvSpPr>
        <p:spPr>
          <a:xfrm>
            <a:off x="5463866" y="771550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admin</a:t>
            </a:r>
            <a:endParaRPr lang="ko-KR" altLang="en-US" sz="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9AE0A3-7861-E4E8-C410-50D0E36EE144}"/>
              </a:ext>
            </a:extLst>
          </p:cNvPr>
          <p:cNvSpPr txBox="1"/>
          <p:nvPr/>
        </p:nvSpPr>
        <p:spPr>
          <a:xfrm>
            <a:off x="2334162" y="1261121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734028-152E-E599-5CEC-729E1DF0C3E3}"/>
              </a:ext>
            </a:extLst>
          </p:cNvPr>
          <p:cNvSpPr txBox="1"/>
          <p:nvPr/>
        </p:nvSpPr>
        <p:spPr>
          <a:xfrm>
            <a:off x="3230329" y="1271677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 제목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76BC5D-3D69-060A-8FB0-28CDA0053EC6}"/>
              </a:ext>
            </a:extLst>
          </p:cNvPr>
          <p:cNvSpPr txBox="1"/>
          <p:nvPr/>
        </p:nvSpPr>
        <p:spPr>
          <a:xfrm>
            <a:off x="5148064" y="1257996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89DBA6-528E-A6E9-3204-0F967EFBB6D9}"/>
              </a:ext>
            </a:extLst>
          </p:cNvPr>
          <p:cNvSpPr txBox="1"/>
          <p:nvPr/>
        </p:nvSpPr>
        <p:spPr>
          <a:xfrm>
            <a:off x="5580112" y="1275606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2025.03.10</a:t>
            </a:r>
            <a:endParaRPr lang="ko-KR" altLang="en-US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B794AD7-1B7F-A155-C076-C26710C52649}"/>
              </a:ext>
            </a:extLst>
          </p:cNvPr>
          <p:cNvCxnSpPr>
            <a:cxnSpLocks/>
          </p:cNvCxnSpPr>
          <p:nvPr/>
        </p:nvCxnSpPr>
        <p:spPr bwMode="auto">
          <a:xfrm>
            <a:off x="2339752" y="1476565"/>
            <a:ext cx="4060065" cy="150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D354344-9B27-871D-CFF2-CA3A0F7F8A9E}"/>
              </a:ext>
            </a:extLst>
          </p:cNvPr>
          <p:cNvSpPr txBox="1"/>
          <p:nvPr/>
        </p:nvSpPr>
        <p:spPr>
          <a:xfrm>
            <a:off x="2339752" y="1477725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06B93E-FFF9-9C01-2ED2-A4A6BDFC7192}"/>
              </a:ext>
            </a:extLst>
          </p:cNvPr>
          <p:cNvSpPr txBox="1"/>
          <p:nvPr/>
        </p:nvSpPr>
        <p:spPr>
          <a:xfrm>
            <a:off x="3235919" y="1488281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 제목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B829EF2-ECC5-C678-7936-9925E2DA4CAC}"/>
              </a:ext>
            </a:extLst>
          </p:cNvPr>
          <p:cNvSpPr txBox="1"/>
          <p:nvPr/>
        </p:nvSpPr>
        <p:spPr>
          <a:xfrm>
            <a:off x="5153654" y="1474600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84D41E-0635-9FC8-DE36-2B28DBFC95D4}"/>
              </a:ext>
            </a:extLst>
          </p:cNvPr>
          <p:cNvSpPr txBox="1"/>
          <p:nvPr/>
        </p:nvSpPr>
        <p:spPr>
          <a:xfrm>
            <a:off x="5585702" y="1492210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2021.03.10</a:t>
            </a:r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2795B67-553E-F185-38AB-68A6E47DF839}"/>
              </a:ext>
            </a:extLst>
          </p:cNvPr>
          <p:cNvCxnSpPr>
            <a:cxnSpLocks/>
          </p:cNvCxnSpPr>
          <p:nvPr/>
        </p:nvCxnSpPr>
        <p:spPr bwMode="auto">
          <a:xfrm>
            <a:off x="2339752" y="1692589"/>
            <a:ext cx="4060065" cy="150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1060C1-7E71-032A-A24E-1188512806B2}"/>
              </a:ext>
            </a:extLst>
          </p:cNvPr>
          <p:cNvSpPr txBox="1"/>
          <p:nvPr/>
        </p:nvSpPr>
        <p:spPr>
          <a:xfrm>
            <a:off x="5872951" y="3075806"/>
            <a:ext cx="628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 작성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AD7A0D-07AF-143F-0A9E-C6B9C4E3DFCC}"/>
              </a:ext>
            </a:extLst>
          </p:cNvPr>
          <p:cNvSpPr/>
          <p:nvPr/>
        </p:nvSpPr>
        <p:spPr bwMode="auto">
          <a:xfrm>
            <a:off x="4461889" y="1059582"/>
            <a:ext cx="508257" cy="2154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중요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0D7A16-5EAA-5575-BBCA-6FE14DB8FC0B}"/>
              </a:ext>
            </a:extLst>
          </p:cNvPr>
          <p:cNvSpPr txBox="1"/>
          <p:nvPr/>
        </p:nvSpPr>
        <p:spPr>
          <a:xfrm>
            <a:off x="4600846" y="1275606"/>
            <a:ext cx="263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1C2040-44BE-E37D-1DA7-64603657401A}"/>
              </a:ext>
            </a:extLst>
          </p:cNvPr>
          <p:cNvSpPr txBox="1"/>
          <p:nvPr/>
        </p:nvSpPr>
        <p:spPr>
          <a:xfrm>
            <a:off x="4613650" y="1492210"/>
            <a:ext cx="2487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898BEFC3-3143-36EF-7E1E-7626AF1B7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4343" y="1069699"/>
            <a:ext cx="4149865" cy="70996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AB472F70-C6C5-4EFE-420D-7BBB8D1BB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253" y="3075806"/>
            <a:ext cx="663963" cy="211326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3" name="직사각형 10">
            <a:extLst>
              <a:ext uri="{FF2B5EF4-FFF2-40B4-BE49-F238E27FC236}">
                <a16:creationId xmlns:a16="http://schemas.microsoft.com/office/drawing/2014/main" id="{4BFA3065-36E7-5E17-9B54-55C6EAB15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778" y="2728080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24" name="꺾인 연결선 58">
            <a:extLst>
              <a:ext uri="{FF2B5EF4-FFF2-40B4-BE49-F238E27FC236}">
                <a16:creationId xmlns:a16="http://schemas.microsoft.com/office/drawing/2014/main" id="{718E23FD-963A-FC30-1285-051D5D64CE4D}"/>
              </a:ext>
            </a:extLst>
          </p:cNvPr>
          <p:cNvCxnSpPr>
            <a:cxnSpLocks noChangeShapeType="1"/>
            <a:stCxn id="21" idx="0"/>
            <a:endCxn id="23" idx="1"/>
          </p:cNvCxnSpPr>
          <p:nvPr/>
        </p:nvCxnSpPr>
        <p:spPr bwMode="auto">
          <a:xfrm rot="5400000" flipH="1" flipV="1">
            <a:off x="6321618" y="2698647"/>
            <a:ext cx="239776" cy="514543"/>
          </a:xfrm>
          <a:prstGeom prst="bentConnector2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16">
            <a:extLst>
              <a:ext uri="{FF2B5EF4-FFF2-40B4-BE49-F238E27FC236}">
                <a16:creationId xmlns:a16="http://schemas.microsoft.com/office/drawing/2014/main" id="{0B0D0634-EF83-AC9B-610E-DD3F45574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699542"/>
            <a:ext cx="1592462" cy="291799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8" name="타원 7">
            <a:extLst>
              <a:ext uri="{FF2B5EF4-FFF2-40B4-BE49-F238E27FC236}">
                <a16:creationId xmlns:a16="http://schemas.microsoft.com/office/drawing/2014/main" id="{53921E95-1F81-E275-DF7E-0CE856421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792" y="591550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0" name="타원 7">
            <a:extLst>
              <a:ext uri="{FF2B5EF4-FFF2-40B4-BE49-F238E27FC236}">
                <a16:creationId xmlns:a16="http://schemas.microsoft.com/office/drawing/2014/main" id="{3E3C1CC6-4184-6474-B935-ADA53CC13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951590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6" name="텍스트 개체 틀 2">
            <a:extLst>
              <a:ext uri="{FF2B5EF4-FFF2-40B4-BE49-F238E27FC236}">
                <a16:creationId xmlns:a16="http://schemas.microsoft.com/office/drawing/2014/main" id="{6192FB05-B8B6-4D3F-050F-52442C30D3B8}"/>
              </a:ext>
            </a:extLst>
          </p:cNvPr>
          <p:cNvSpPr txBox="1">
            <a:spLocks/>
          </p:cNvSpPr>
          <p:nvPr/>
        </p:nvSpPr>
        <p:spPr>
          <a:xfrm>
            <a:off x="2267743" y="4371950"/>
            <a:ext cx="2594693" cy="213127"/>
          </a:xfrm>
          <a:prstGeom prst="rect">
            <a:avLst/>
          </a:prstGeom>
        </p:spPr>
        <p:txBody>
          <a:bodyPr/>
          <a:lstStyle>
            <a:lvl1pPr marL="180970" indent="-18097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메모 번호</a:t>
            </a:r>
            <a:r>
              <a:rPr lang="en-US" altLang="ko-KR" kern="0" dirty="0"/>
              <a:t>, </a:t>
            </a:r>
            <a:r>
              <a:rPr lang="ko-KR" altLang="en-US" kern="0" dirty="0"/>
              <a:t>제목</a:t>
            </a:r>
            <a:r>
              <a:rPr lang="en-US" altLang="ko-KR" kern="0" dirty="0"/>
              <a:t>, </a:t>
            </a:r>
            <a:r>
              <a:rPr lang="ko-KR" altLang="en-US" kern="0" dirty="0"/>
              <a:t>중요도</a:t>
            </a:r>
            <a:r>
              <a:rPr lang="en-US" altLang="ko-KR" kern="0" dirty="0"/>
              <a:t>, </a:t>
            </a:r>
            <a:r>
              <a:rPr lang="ko-KR" altLang="en-US" kern="0" dirty="0"/>
              <a:t>조회수</a:t>
            </a:r>
            <a:r>
              <a:rPr lang="en-US" altLang="ko-KR" kern="0" dirty="0"/>
              <a:t>, </a:t>
            </a:r>
            <a:r>
              <a:rPr lang="ko-KR" altLang="en-US" kern="0" dirty="0"/>
              <a:t>생성일 표시</a:t>
            </a:r>
          </a:p>
        </p:txBody>
      </p:sp>
      <p:sp>
        <p:nvSpPr>
          <p:cNvPr id="47" name="타원 7">
            <a:extLst>
              <a:ext uri="{FF2B5EF4-FFF2-40B4-BE49-F238E27FC236}">
                <a16:creationId xmlns:a16="http://schemas.microsoft.com/office/drawing/2014/main" id="{566EECB4-FB61-EFB6-C352-9FC68B887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744" y="4407974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3" name="직사각형 10">
            <a:extLst>
              <a:ext uri="{FF2B5EF4-FFF2-40B4-BE49-F238E27FC236}">
                <a16:creationId xmlns:a16="http://schemas.microsoft.com/office/drawing/2014/main" id="{6A500C26-88F9-93B8-3419-4B868E2DC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0760" y="1275606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6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54" name="꺾인 연결선 58">
            <a:extLst>
              <a:ext uri="{FF2B5EF4-FFF2-40B4-BE49-F238E27FC236}">
                <a16:creationId xmlns:a16="http://schemas.microsoft.com/office/drawing/2014/main" id="{61F459AC-F168-B48B-0E47-D2B587FFF398}"/>
              </a:ext>
            </a:extLst>
          </p:cNvPr>
          <p:cNvCxnSpPr>
            <a:cxnSpLocks noChangeShapeType="1"/>
            <a:endCxn id="53" idx="1"/>
          </p:cNvCxnSpPr>
          <p:nvPr/>
        </p:nvCxnSpPr>
        <p:spPr bwMode="auto">
          <a:xfrm flipV="1">
            <a:off x="6460101" y="1383556"/>
            <a:ext cx="570659" cy="1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09FF8D9-561F-78D4-3443-BDD16F817B95}"/>
              </a:ext>
            </a:extLst>
          </p:cNvPr>
          <p:cNvSpPr txBox="1"/>
          <p:nvPr/>
        </p:nvSpPr>
        <p:spPr>
          <a:xfrm>
            <a:off x="6292987" y="1581667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 제목 </a:t>
            </a:r>
            <a:r>
              <a:rPr lang="ko-KR" altLang="en-US" dirty="0" err="1"/>
              <a:t>클릭시</a:t>
            </a:r>
            <a:endParaRPr lang="en-US" altLang="ko-KR" dirty="0"/>
          </a:p>
          <a:p>
            <a:r>
              <a:rPr lang="ko-KR" altLang="en-US" dirty="0"/>
              <a:t>메모 상세 내용 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419177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B90F7-2833-DC4A-FE6F-46C725A44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AFA607-41EF-A091-4111-FED91A4EA1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5537" y="4393420"/>
            <a:ext cx="4176464" cy="176553"/>
          </a:xfrm>
        </p:spPr>
        <p:txBody>
          <a:bodyPr/>
          <a:lstStyle/>
          <a:p>
            <a:r>
              <a:rPr lang="ko-KR" altLang="en-US" dirty="0"/>
              <a:t>게시판 글 작성시 제목</a:t>
            </a:r>
            <a:r>
              <a:rPr lang="en-US" altLang="ko-KR" dirty="0"/>
              <a:t>, </a:t>
            </a:r>
            <a:r>
              <a:rPr lang="ko-KR" altLang="en-US" dirty="0"/>
              <a:t>글쓴이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,</a:t>
            </a:r>
            <a:r>
              <a:rPr lang="ko-KR" altLang="en-US" dirty="0"/>
              <a:t> 비밀번호</a:t>
            </a:r>
            <a:r>
              <a:rPr lang="en-US" altLang="ko-KR" dirty="0"/>
              <a:t>, </a:t>
            </a:r>
            <a:r>
              <a:rPr lang="ko-KR" altLang="en-US" dirty="0"/>
              <a:t>중요여부</a:t>
            </a:r>
            <a:r>
              <a:rPr lang="en-US" altLang="ko-KR" dirty="0"/>
              <a:t>, </a:t>
            </a:r>
            <a:r>
              <a:rPr lang="ko-KR" altLang="en-US" dirty="0"/>
              <a:t>메모색상을 입력</a:t>
            </a:r>
            <a:endParaRPr lang="en-US" altLang="ko-KR" dirty="0"/>
          </a:p>
          <a:p>
            <a:r>
              <a:rPr lang="ko-KR" altLang="en-US" dirty="0"/>
              <a:t>중요여부 및 메모색상은 체크박스 형식으로 입력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1A2808-E90B-4B31-3064-CB013E566B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F593BB-B9A0-93F1-B442-28FE54C601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400" b="1" dirty="0"/>
              <a:t>input.html</a:t>
            </a:r>
            <a:endParaRPr lang="ko-KR" altLang="en-US" sz="1400" b="1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BE7F29E-EA3C-9428-B5A1-19E445316D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12673" y="185758"/>
            <a:ext cx="1559133" cy="301114"/>
          </a:xfrm>
        </p:spPr>
        <p:txBody>
          <a:bodyPr/>
          <a:lstStyle/>
          <a:p>
            <a:r>
              <a:rPr lang="ko-KR" altLang="en-US" sz="1200" b="1" dirty="0"/>
              <a:t>박현진</a:t>
            </a:r>
            <a:r>
              <a:rPr lang="en-US" altLang="ko-KR" sz="1200" b="1" dirty="0"/>
              <a:t>(12223741)</a:t>
            </a:r>
            <a:endParaRPr lang="ko-KR" altLang="en-US" sz="1200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5BF8F27-BC0C-0274-B06A-CD5593371E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z="1200" b="1" dirty="0"/>
              <a:t>2025.03.18</a:t>
            </a:r>
            <a:endParaRPr lang="ko-KR" altLang="en-US" sz="1200" b="1" dirty="0"/>
          </a:p>
        </p:txBody>
      </p:sp>
      <p:sp>
        <p:nvSpPr>
          <p:cNvPr id="4103" name="타원 7">
            <a:extLst>
              <a:ext uri="{FF2B5EF4-FFF2-40B4-BE49-F238E27FC236}">
                <a16:creationId xmlns:a16="http://schemas.microsoft.com/office/drawing/2014/main" id="{441A1E16-A228-295B-597D-47F58CBD6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3" y="4391174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BE528F-FBF9-B7E4-3FFB-694FE48ED9DF}"/>
              </a:ext>
            </a:extLst>
          </p:cNvPr>
          <p:cNvSpPr/>
          <p:nvPr/>
        </p:nvSpPr>
        <p:spPr bwMode="auto">
          <a:xfrm>
            <a:off x="899592" y="502785"/>
            <a:ext cx="6984776" cy="36754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587B4A-1854-CD51-AA2D-FF60FA2EE94C}"/>
              </a:ext>
            </a:extLst>
          </p:cNvPr>
          <p:cNvSpPr/>
          <p:nvPr/>
        </p:nvSpPr>
        <p:spPr bwMode="auto">
          <a:xfrm>
            <a:off x="899592" y="486872"/>
            <a:ext cx="6984776" cy="17655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C0620C-92AC-C5E0-F059-2412250B258E}"/>
              </a:ext>
            </a:extLst>
          </p:cNvPr>
          <p:cNvSpPr/>
          <p:nvPr/>
        </p:nvSpPr>
        <p:spPr bwMode="auto">
          <a:xfrm>
            <a:off x="899592" y="660312"/>
            <a:ext cx="1064690" cy="35210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1D3BB6-F563-5C70-758C-4986AEB3A137}"/>
              </a:ext>
            </a:extLst>
          </p:cNvPr>
          <p:cNvSpPr txBox="1"/>
          <p:nvPr/>
        </p:nvSpPr>
        <p:spPr>
          <a:xfrm>
            <a:off x="2123728" y="699542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게시판 이름</a:t>
            </a:r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9CA66B-0AFC-D01E-BBE0-B1784BC47C8B}"/>
              </a:ext>
            </a:extLst>
          </p:cNvPr>
          <p:cNvSpPr txBox="1"/>
          <p:nvPr/>
        </p:nvSpPr>
        <p:spPr>
          <a:xfrm>
            <a:off x="5940152" y="772130"/>
            <a:ext cx="487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로그인</a:t>
            </a:r>
            <a:endParaRPr lang="ko-KR" altLang="en-US" sz="1000" b="1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D2DFA94-0BEB-82FD-DE59-E7ABF8FA99C4}"/>
              </a:ext>
            </a:extLst>
          </p:cNvPr>
          <p:cNvCxnSpPr/>
          <p:nvPr/>
        </p:nvCxnSpPr>
        <p:spPr bwMode="auto">
          <a:xfrm>
            <a:off x="2123728" y="968460"/>
            <a:ext cx="441194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588D48E-2A8B-A4A3-C99B-7A16B5A487A8}"/>
              </a:ext>
            </a:extLst>
          </p:cNvPr>
          <p:cNvSpPr/>
          <p:nvPr/>
        </p:nvSpPr>
        <p:spPr bwMode="auto">
          <a:xfrm>
            <a:off x="2801145" y="1290269"/>
            <a:ext cx="3734526" cy="1516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A4AB79-EFFA-E222-0439-B85F3553D1B5}"/>
              </a:ext>
            </a:extLst>
          </p:cNvPr>
          <p:cNvSpPr txBox="1"/>
          <p:nvPr/>
        </p:nvSpPr>
        <p:spPr>
          <a:xfrm>
            <a:off x="917225" y="67484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home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9F2D22-233F-2B00-4A5A-96B1FD775157}"/>
              </a:ext>
            </a:extLst>
          </p:cNvPr>
          <p:cNvSpPr txBox="1"/>
          <p:nvPr/>
        </p:nvSpPr>
        <p:spPr>
          <a:xfrm>
            <a:off x="868765" y="915566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전체 글 보기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82A4BD-E880-73B7-35B5-5D0EA91F3A85}"/>
              </a:ext>
            </a:extLst>
          </p:cNvPr>
          <p:cNvSpPr txBox="1"/>
          <p:nvPr/>
        </p:nvSpPr>
        <p:spPr>
          <a:xfrm>
            <a:off x="875177" y="1203598"/>
            <a:ext cx="9605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게시판 이름</a:t>
            </a:r>
            <a:r>
              <a:rPr lang="en-US" altLang="ko-KR" sz="1050" b="1" dirty="0">
                <a:solidFill>
                  <a:schemeClr val="bg1"/>
                </a:solidFill>
              </a:rPr>
              <a:t>1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47E889-8508-235E-0798-D32DFDCE837A}"/>
              </a:ext>
            </a:extLst>
          </p:cNvPr>
          <p:cNvSpPr txBox="1"/>
          <p:nvPr/>
        </p:nvSpPr>
        <p:spPr>
          <a:xfrm>
            <a:off x="875177" y="1525746"/>
            <a:ext cx="9605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게시판 이름</a:t>
            </a:r>
            <a:r>
              <a:rPr lang="en-US" altLang="ko-KR" sz="1050" b="1" dirty="0">
                <a:solidFill>
                  <a:schemeClr val="bg1"/>
                </a:solidFill>
              </a:rPr>
              <a:t>2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FE86C7-B386-EDE3-D392-02FD00A88502}"/>
              </a:ext>
            </a:extLst>
          </p:cNvPr>
          <p:cNvSpPr txBox="1"/>
          <p:nvPr/>
        </p:nvSpPr>
        <p:spPr>
          <a:xfrm>
            <a:off x="4408627" y="3940482"/>
            <a:ext cx="4395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1 &gt;</a:t>
            </a:r>
            <a:endParaRPr lang="ko-KR" altLang="en-US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A28D20D-D572-86D0-C3F3-78151ECD6740}"/>
              </a:ext>
            </a:extLst>
          </p:cNvPr>
          <p:cNvCxnSpPr>
            <a:cxnSpLocks/>
          </p:cNvCxnSpPr>
          <p:nvPr/>
        </p:nvCxnSpPr>
        <p:spPr bwMode="auto">
          <a:xfrm>
            <a:off x="2339752" y="2946598"/>
            <a:ext cx="4195919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0070F76-4180-5847-9F4C-8A8753DA9B73}"/>
              </a:ext>
            </a:extLst>
          </p:cNvPr>
          <p:cNvSpPr txBox="1"/>
          <p:nvPr/>
        </p:nvSpPr>
        <p:spPr>
          <a:xfrm>
            <a:off x="4034409" y="77213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아이디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1C9D9E-08BD-CF2C-95A9-0954DEB73F91}"/>
              </a:ext>
            </a:extLst>
          </p:cNvPr>
          <p:cNvSpPr txBox="1"/>
          <p:nvPr/>
        </p:nvSpPr>
        <p:spPr>
          <a:xfrm>
            <a:off x="4892357" y="77213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비밀번호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10410FC-B455-696A-8223-2201CC6B7E8D}"/>
              </a:ext>
            </a:extLst>
          </p:cNvPr>
          <p:cNvSpPr/>
          <p:nvPr/>
        </p:nvSpPr>
        <p:spPr bwMode="auto">
          <a:xfrm>
            <a:off x="4369382" y="831731"/>
            <a:ext cx="562658" cy="838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D9710D-B363-0EEE-5B2F-FD02875DE664}"/>
              </a:ext>
            </a:extLst>
          </p:cNvPr>
          <p:cNvSpPr/>
          <p:nvPr/>
        </p:nvSpPr>
        <p:spPr bwMode="auto">
          <a:xfrm>
            <a:off x="5305486" y="831731"/>
            <a:ext cx="562658" cy="838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DB8049-14B8-F7F8-88A4-22AE17E6887D}"/>
              </a:ext>
            </a:extLst>
          </p:cNvPr>
          <p:cNvSpPr txBox="1"/>
          <p:nvPr/>
        </p:nvSpPr>
        <p:spPr>
          <a:xfrm>
            <a:off x="2123728" y="987574"/>
            <a:ext cx="564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글 쓰기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C3FF17-CB24-FA02-59CB-E8CE2643A2A9}"/>
              </a:ext>
            </a:extLst>
          </p:cNvPr>
          <p:cNvSpPr txBox="1"/>
          <p:nvPr/>
        </p:nvSpPr>
        <p:spPr>
          <a:xfrm>
            <a:off x="2267744" y="1214477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41B539-2D7B-4316-CC5F-1645438CDF6F}"/>
              </a:ext>
            </a:extLst>
          </p:cNvPr>
          <p:cNvSpPr txBox="1"/>
          <p:nvPr/>
        </p:nvSpPr>
        <p:spPr>
          <a:xfrm>
            <a:off x="2267744" y="1794470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내용</a:t>
            </a:r>
            <a:r>
              <a:rPr lang="en-US" altLang="ko-KR" dirty="0"/>
              <a:t>:</a:t>
            </a:r>
            <a:endParaRPr lang="ko-KR" altLang="en-US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86D81DE-1494-3C4B-ADA0-34E31B0830E6}"/>
              </a:ext>
            </a:extLst>
          </p:cNvPr>
          <p:cNvCxnSpPr>
            <a:cxnSpLocks/>
          </p:cNvCxnSpPr>
          <p:nvPr/>
        </p:nvCxnSpPr>
        <p:spPr bwMode="auto">
          <a:xfrm>
            <a:off x="2339752" y="1491373"/>
            <a:ext cx="4060065" cy="150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D3FFC6D-A5F5-F6A7-0698-0A3291EB2FEB}"/>
              </a:ext>
            </a:extLst>
          </p:cNvPr>
          <p:cNvSpPr txBox="1"/>
          <p:nvPr/>
        </p:nvSpPr>
        <p:spPr>
          <a:xfrm>
            <a:off x="2262525" y="1507018"/>
            <a:ext cx="5261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글쓴이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8FF97B-D286-BE94-7EF0-1621B41B120E}"/>
              </a:ext>
            </a:extLst>
          </p:cNvPr>
          <p:cNvSpPr txBox="1"/>
          <p:nvPr/>
        </p:nvSpPr>
        <p:spPr>
          <a:xfrm>
            <a:off x="5586815" y="3724458"/>
            <a:ext cx="3898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등록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435384-6D19-7500-6BDA-CE06A0578D88}"/>
              </a:ext>
            </a:extLst>
          </p:cNvPr>
          <p:cNvSpPr txBox="1"/>
          <p:nvPr/>
        </p:nvSpPr>
        <p:spPr>
          <a:xfrm>
            <a:off x="6001081" y="3724458"/>
            <a:ext cx="3898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취소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62B153-CA6D-E189-65F5-A38C57FC685C}"/>
              </a:ext>
            </a:extLst>
          </p:cNvPr>
          <p:cNvSpPr txBox="1"/>
          <p:nvPr/>
        </p:nvSpPr>
        <p:spPr>
          <a:xfrm>
            <a:off x="2215110" y="2946598"/>
            <a:ext cx="628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</a:t>
            </a:r>
            <a:r>
              <a:rPr lang="en-US" altLang="ko-KR" dirty="0"/>
              <a:t>: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DE56BD4-B1DD-5A11-1B26-D42D864EDFB1}"/>
              </a:ext>
            </a:extLst>
          </p:cNvPr>
          <p:cNvCxnSpPr>
            <a:cxnSpLocks/>
          </p:cNvCxnSpPr>
          <p:nvPr/>
        </p:nvCxnSpPr>
        <p:spPr bwMode="auto">
          <a:xfrm>
            <a:off x="2339752" y="1779405"/>
            <a:ext cx="4060065" cy="150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720ECF-5A9E-8102-B191-300395E86EA9}"/>
              </a:ext>
            </a:extLst>
          </p:cNvPr>
          <p:cNvSpPr/>
          <p:nvPr/>
        </p:nvSpPr>
        <p:spPr bwMode="auto">
          <a:xfrm>
            <a:off x="2801145" y="1554718"/>
            <a:ext cx="3715071" cy="1677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89D5B6-A099-C929-5F83-8F80C5030E2E}"/>
              </a:ext>
            </a:extLst>
          </p:cNvPr>
          <p:cNvSpPr/>
          <p:nvPr/>
        </p:nvSpPr>
        <p:spPr bwMode="auto">
          <a:xfrm>
            <a:off x="2801145" y="1830598"/>
            <a:ext cx="3715071" cy="111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1F0031-DC09-804A-7196-78E7F05D7793}"/>
              </a:ext>
            </a:extLst>
          </p:cNvPr>
          <p:cNvSpPr/>
          <p:nvPr/>
        </p:nvSpPr>
        <p:spPr bwMode="auto">
          <a:xfrm>
            <a:off x="2801145" y="2983482"/>
            <a:ext cx="3715071" cy="14901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847EB5C-D04D-5961-D276-5951629F2386}"/>
              </a:ext>
            </a:extLst>
          </p:cNvPr>
          <p:cNvCxnSpPr>
            <a:cxnSpLocks/>
          </p:cNvCxnSpPr>
          <p:nvPr/>
        </p:nvCxnSpPr>
        <p:spPr bwMode="auto">
          <a:xfrm>
            <a:off x="2339752" y="1218406"/>
            <a:ext cx="4060065" cy="150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7132158-F692-BBCE-311E-7B918937C218}"/>
              </a:ext>
            </a:extLst>
          </p:cNvPr>
          <p:cNvCxnSpPr>
            <a:cxnSpLocks/>
          </p:cNvCxnSpPr>
          <p:nvPr/>
        </p:nvCxnSpPr>
        <p:spPr bwMode="auto">
          <a:xfrm>
            <a:off x="2320378" y="3163202"/>
            <a:ext cx="4195919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52DA5C-AEBB-F162-A103-3690AAEC7A87}"/>
              </a:ext>
            </a:extLst>
          </p:cNvPr>
          <p:cNvSpPr txBox="1"/>
          <p:nvPr/>
        </p:nvSpPr>
        <p:spPr>
          <a:xfrm>
            <a:off x="2195735" y="3163202"/>
            <a:ext cx="628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중요여부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587AE8-D1B7-70AE-1A7C-71399D4677DC}"/>
              </a:ext>
            </a:extLst>
          </p:cNvPr>
          <p:cNvSpPr/>
          <p:nvPr/>
        </p:nvSpPr>
        <p:spPr bwMode="auto">
          <a:xfrm>
            <a:off x="2771799" y="3256646"/>
            <a:ext cx="36000" cy="3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4943BE-042B-17B2-A8EA-3973BA6A764E}"/>
              </a:ext>
            </a:extLst>
          </p:cNvPr>
          <p:cNvSpPr txBox="1"/>
          <p:nvPr/>
        </p:nvSpPr>
        <p:spPr>
          <a:xfrm>
            <a:off x="2665346" y="3113386"/>
            <a:ext cx="2407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v</a:t>
            </a:r>
            <a:endParaRPr lang="ko-KR" altLang="en-US" b="1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CBC3015-1616-17E9-0909-FE1F08AC8E7A}"/>
              </a:ext>
            </a:extLst>
          </p:cNvPr>
          <p:cNvCxnSpPr>
            <a:cxnSpLocks/>
          </p:cNvCxnSpPr>
          <p:nvPr/>
        </p:nvCxnSpPr>
        <p:spPr bwMode="auto">
          <a:xfrm>
            <a:off x="2320297" y="3363838"/>
            <a:ext cx="4195919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C521BBC-9066-1E11-0FD4-BECFE773FF81}"/>
              </a:ext>
            </a:extLst>
          </p:cNvPr>
          <p:cNvSpPr txBox="1"/>
          <p:nvPr/>
        </p:nvSpPr>
        <p:spPr>
          <a:xfrm>
            <a:off x="2195736" y="3330349"/>
            <a:ext cx="628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메모색상</a:t>
            </a:r>
            <a:r>
              <a:rPr lang="en-US" altLang="ko-KR" dirty="0"/>
              <a:t>: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2D17297-54A3-67FF-817E-250FC25CDCE6}"/>
              </a:ext>
            </a:extLst>
          </p:cNvPr>
          <p:cNvCxnSpPr>
            <a:cxnSpLocks/>
          </p:cNvCxnSpPr>
          <p:nvPr/>
        </p:nvCxnSpPr>
        <p:spPr bwMode="auto">
          <a:xfrm>
            <a:off x="2320298" y="3530985"/>
            <a:ext cx="4195919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C9E5D62-68D5-EE45-1788-8CFFB25F6130}"/>
              </a:ext>
            </a:extLst>
          </p:cNvPr>
          <p:cNvSpPr/>
          <p:nvPr/>
        </p:nvSpPr>
        <p:spPr bwMode="auto">
          <a:xfrm>
            <a:off x="2963345" y="3424575"/>
            <a:ext cx="36000" cy="3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0F53684-413E-7BD0-B66F-3FF5AF2255A1}"/>
              </a:ext>
            </a:extLst>
          </p:cNvPr>
          <p:cNvSpPr/>
          <p:nvPr/>
        </p:nvSpPr>
        <p:spPr bwMode="auto">
          <a:xfrm>
            <a:off x="3280487" y="3431388"/>
            <a:ext cx="36000" cy="3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F35DDE-EE21-A16B-DC61-6459902B9191}"/>
              </a:ext>
            </a:extLst>
          </p:cNvPr>
          <p:cNvSpPr/>
          <p:nvPr/>
        </p:nvSpPr>
        <p:spPr bwMode="auto">
          <a:xfrm>
            <a:off x="3669685" y="3432243"/>
            <a:ext cx="36000" cy="3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B898C1-8944-85BA-F32D-51D0519B3846}"/>
              </a:ext>
            </a:extLst>
          </p:cNvPr>
          <p:cNvSpPr txBox="1"/>
          <p:nvPr/>
        </p:nvSpPr>
        <p:spPr>
          <a:xfrm>
            <a:off x="2656625" y="3346319"/>
            <a:ext cx="37221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white</a:t>
            </a:r>
            <a:endParaRPr lang="ko-KR" altLang="en-US" sz="5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51B376-8FAD-9891-64F5-BEA7DC3BCA48}"/>
              </a:ext>
            </a:extLst>
          </p:cNvPr>
          <p:cNvSpPr txBox="1"/>
          <p:nvPr/>
        </p:nvSpPr>
        <p:spPr>
          <a:xfrm>
            <a:off x="3057363" y="3346863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red</a:t>
            </a:r>
            <a:endParaRPr lang="ko-KR" altLang="en-US" sz="5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C85358-2283-4B99-03DE-76F0BEC4A6E6}"/>
              </a:ext>
            </a:extLst>
          </p:cNvPr>
          <p:cNvSpPr txBox="1"/>
          <p:nvPr/>
        </p:nvSpPr>
        <p:spPr>
          <a:xfrm>
            <a:off x="3400040" y="3346319"/>
            <a:ext cx="33534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blue</a:t>
            </a:r>
            <a:endParaRPr lang="ko-KR" altLang="en-US" sz="5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C02646C-91E0-E34B-B1C9-892720C83D93}"/>
              </a:ext>
            </a:extLst>
          </p:cNvPr>
          <p:cNvSpPr txBox="1"/>
          <p:nvPr/>
        </p:nvSpPr>
        <p:spPr>
          <a:xfrm>
            <a:off x="3563888" y="3291830"/>
            <a:ext cx="2407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v</a:t>
            </a:r>
            <a:endParaRPr lang="ko-KR" altLang="en-US" b="1" dirty="0"/>
          </a:p>
        </p:txBody>
      </p:sp>
      <p:sp>
        <p:nvSpPr>
          <p:cNvPr id="57" name="Rectangle 16">
            <a:extLst>
              <a:ext uri="{FF2B5EF4-FFF2-40B4-BE49-F238E27FC236}">
                <a16:creationId xmlns:a16="http://schemas.microsoft.com/office/drawing/2014/main" id="{5CB7A59D-D8A5-7DFD-3D31-3FFF79EBD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120" y="3728576"/>
            <a:ext cx="663963" cy="211326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8" name="직사각형 10">
            <a:extLst>
              <a:ext uri="{FF2B5EF4-FFF2-40B4-BE49-F238E27FC236}">
                <a16:creationId xmlns:a16="http://schemas.microsoft.com/office/drawing/2014/main" id="{73830D46-5574-0F70-D041-491E746BC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744" y="3736191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59" name="꺾인 연결선 58">
            <a:extLst>
              <a:ext uri="{FF2B5EF4-FFF2-40B4-BE49-F238E27FC236}">
                <a16:creationId xmlns:a16="http://schemas.microsoft.com/office/drawing/2014/main" id="{4C7313FA-D932-6B52-5FAA-9FCDBAD27C77}"/>
              </a:ext>
            </a:extLst>
          </p:cNvPr>
          <p:cNvCxnSpPr>
            <a:cxnSpLocks noChangeShapeType="1"/>
            <a:stCxn id="51" idx="3"/>
            <a:endCxn id="58" idx="1"/>
          </p:cNvCxnSpPr>
          <p:nvPr/>
        </p:nvCxnSpPr>
        <p:spPr bwMode="auto">
          <a:xfrm>
            <a:off x="6390932" y="3832180"/>
            <a:ext cx="495812" cy="11961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Rectangle 16">
            <a:extLst>
              <a:ext uri="{FF2B5EF4-FFF2-40B4-BE49-F238E27FC236}">
                <a16:creationId xmlns:a16="http://schemas.microsoft.com/office/drawing/2014/main" id="{7727B456-DBFF-A2FB-C860-79A096D12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1203598"/>
            <a:ext cx="4149865" cy="2376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2" name="타원 7">
            <a:extLst>
              <a:ext uri="{FF2B5EF4-FFF2-40B4-BE49-F238E27FC236}">
                <a16:creationId xmlns:a16="http://schemas.microsoft.com/office/drawing/2014/main" id="{332A6110-4E1E-A0A9-BFCF-BAB219258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158" y="1071621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76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3FA99-9940-6817-5DDD-82AAF8234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237966-DEB2-EC9B-23F3-43FAB2A49A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A38498-14BC-AF8E-119D-D5030C891E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400" b="1" dirty="0"/>
              <a:t>Manage_board.html</a:t>
            </a:r>
            <a:endParaRPr lang="ko-KR" altLang="en-US" sz="1400" b="1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8735079-C2F1-D745-6623-D6F6E26EAF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12673" y="185758"/>
            <a:ext cx="1559133" cy="301114"/>
          </a:xfrm>
        </p:spPr>
        <p:txBody>
          <a:bodyPr/>
          <a:lstStyle/>
          <a:p>
            <a:r>
              <a:rPr lang="ko-KR" altLang="en-US" sz="1200" b="1" dirty="0"/>
              <a:t>박현진</a:t>
            </a:r>
            <a:r>
              <a:rPr lang="en-US" altLang="ko-KR" sz="1200" b="1" dirty="0"/>
              <a:t>(12223741)</a:t>
            </a:r>
            <a:endParaRPr lang="ko-KR" altLang="en-US" sz="1200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965BB5-A7E6-B26F-9CD0-54933010C8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z="1200" b="1" dirty="0"/>
              <a:t>2025.03.18</a:t>
            </a:r>
            <a:endParaRPr lang="ko-KR" altLang="en-US" sz="12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F93503-7BBC-C5E9-5EA2-DF848C7E75F2}"/>
              </a:ext>
            </a:extLst>
          </p:cNvPr>
          <p:cNvSpPr/>
          <p:nvPr/>
        </p:nvSpPr>
        <p:spPr bwMode="auto">
          <a:xfrm>
            <a:off x="899592" y="502785"/>
            <a:ext cx="6984776" cy="36754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AEABA0-E709-815D-1871-67B9719F3DFC}"/>
              </a:ext>
            </a:extLst>
          </p:cNvPr>
          <p:cNvSpPr/>
          <p:nvPr/>
        </p:nvSpPr>
        <p:spPr bwMode="auto">
          <a:xfrm>
            <a:off x="899592" y="486872"/>
            <a:ext cx="6984776" cy="17655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EA24B3-7DD8-D41A-071C-23E91EF632D5}"/>
              </a:ext>
            </a:extLst>
          </p:cNvPr>
          <p:cNvSpPr/>
          <p:nvPr/>
        </p:nvSpPr>
        <p:spPr bwMode="auto">
          <a:xfrm>
            <a:off x="899592" y="660312"/>
            <a:ext cx="1064690" cy="35210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5A4BD5-2797-B91B-691D-A6A010E7F7D6}"/>
              </a:ext>
            </a:extLst>
          </p:cNvPr>
          <p:cNvSpPr txBox="1"/>
          <p:nvPr/>
        </p:nvSpPr>
        <p:spPr>
          <a:xfrm>
            <a:off x="2128293" y="722240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게시판 관리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4CD519-258D-9DDE-74A3-B28A1E91B124}"/>
              </a:ext>
            </a:extLst>
          </p:cNvPr>
          <p:cNvSpPr txBox="1"/>
          <p:nvPr/>
        </p:nvSpPr>
        <p:spPr>
          <a:xfrm>
            <a:off x="5796136" y="772130"/>
            <a:ext cx="6639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게시판 관리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AF8C956-58F5-6558-6D5D-E1E666CCC9D1}"/>
              </a:ext>
            </a:extLst>
          </p:cNvPr>
          <p:cNvCxnSpPr/>
          <p:nvPr/>
        </p:nvCxnSpPr>
        <p:spPr bwMode="auto">
          <a:xfrm>
            <a:off x="2123728" y="968460"/>
            <a:ext cx="441194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FD7B39A-F7E3-2A20-1F8C-31C9F130000A}"/>
              </a:ext>
            </a:extLst>
          </p:cNvPr>
          <p:cNvSpPr/>
          <p:nvPr/>
        </p:nvSpPr>
        <p:spPr bwMode="auto">
          <a:xfrm>
            <a:off x="2252839" y="1060930"/>
            <a:ext cx="389851" cy="2154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번호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47EAB6A-DBF9-E116-CB19-7C81E4390477}"/>
              </a:ext>
            </a:extLst>
          </p:cNvPr>
          <p:cNvSpPr/>
          <p:nvPr/>
        </p:nvSpPr>
        <p:spPr bwMode="auto">
          <a:xfrm>
            <a:off x="2669981" y="1059582"/>
            <a:ext cx="2622099" cy="2154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이름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A842DF8-8FBF-5633-B03D-8FC0714E7FDF}"/>
              </a:ext>
            </a:extLst>
          </p:cNvPr>
          <p:cNvSpPr/>
          <p:nvPr/>
        </p:nvSpPr>
        <p:spPr bwMode="auto">
          <a:xfrm>
            <a:off x="5334277" y="1059582"/>
            <a:ext cx="389851" cy="2154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/>
              <a:t>글수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C38EE1-46BB-D4C0-F260-D8C4B8C49CF7}"/>
              </a:ext>
            </a:extLst>
          </p:cNvPr>
          <p:cNvSpPr/>
          <p:nvPr/>
        </p:nvSpPr>
        <p:spPr bwMode="auto">
          <a:xfrm>
            <a:off x="5766325" y="1060162"/>
            <a:ext cx="646348" cy="2154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생성일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EDDC4E-30F4-FAF1-0BC9-7129981D75DD}"/>
              </a:ext>
            </a:extLst>
          </p:cNvPr>
          <p:cNvSpPr txBox="1"/>
          <p:nvPr/>
        </p:nvSpPr>
        <p:spPr>
          <a:xfrm>
            <a:off x="917225" y="67484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home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E9C3A7-76B8-50AD-968C-8F57C5B2EA14}"/>
              </a:ext>
            </a:extLst>
          </p:cNvPr>
          <p:cNvSpPr txBox="1"/>
          <p:nvPr/>
        </p:nvSpPr>
        <p:spPr>
          <a:xfrm>
            <a:off x="868765" y="915566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전체 글 보기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8C17F8-3828-5479-77F4-F76D082DDDD1}"/>
              </a:ext>
            </a:extLst>
          </p:cNvPr>
          <p:cNvSpPr txBox="1"/>
          <p:nvPr/>
        </p:nvSpPr>
        <p:spPr>
          <a:xfrm>
            <a:off x="875177" y="1203598"/>
            <a:ext cx="9605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게시판 이름</a:t>
            </a:r>
            <a:r>
              <a:rPr lang="en-US" altLang="ko-KR" sz="1050" b="1" dirty="0">
                <a:solidFill>
                  <a:schemeClr val="bg1"/>
                </a:solidFill>
              </a:rPr>
              <a:t>1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6440DF-6CF1-5FBF-2527-615C66C7573D}"/>
              </a:ext>
            </a:extLst>
          </p:cNvPr>
          <p:cNvSpPr txBox="1"/>
          <p:nvPr/>
        </p:nvSpPr>
        <p:spPr>
          <a:xfrm>
            <a:off x="875177" y="1525746"/>
            <a:ext cx="9605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게시판 이름</a:t>
            </a:r>
            <a:r>
              <a:rPr lang="en-US" altLang="ko-KR" sz="1050" b="1" dirty="0">
                <a:solidFill>
                  <a:schemeClr val="bg1"/>
                </a:solidFill>
              </a:rPr>
              <a:t>2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DBEE09-C5B5-01E4-31F3-D2675816E805}"/>
              </a:ext>
            </a:extLst>
          </p:cNvPr>
          <p:cNvSpPr txBox="1"/>
          <p:nvPr/>
        </p:nvSpPr>
        <p:spPr>
          <a:xfrm>
            <a:off x="4408628" y="3796466"/>
            <a:ext cx="4395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1 &gt;</a:t>
            </a:r>
            <a:endParaRPr lang="ko-KR" altLang="en-US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6C4C298-027A-2D5B-3104-968D0A2BC469}"/>
              </a:ext>
            </a:extLst>
          </p:cNvPr>
          <p:cNvCxnSpPr/>
          <p:nvPr/>
        </p:nvCxnSpPr>
        <p:spPr bwMode="auto">
          <a:xfrm>
            <a:off x="2123728" y="3075806"/>
            <a:ext cx="441194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4B2BEA5-7B1A-555E-22ED-C5BB662C1F7C}"/>
              </a:ext>
            </a:extLst>
          </p:cNvPr>
          <p:cNvSpPr txBox="1"/>
          <p:nvPr/>
        </p:nvSpPr>
        <p:spPr>
          <a:xfrm>
            <a:off x="5463866" y="771550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admin</a:t>
            </a:r>
            <a:endParaRPr lang="ko-KR" altLang="en-US" sz="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FEC956-9EEB-1781-D974-AC5097E29F06}"/>
              </a:ext>
            </a:extLst>
          </p:cNvPr>
          <p:cNvSpPr txBox="1"/>
          <p:nvPr/>
        </p:nvSpPr>
        <p:spPr>
          <a:xfrm>
            <a:off x="2334162" y="1261121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F71494-195B-3C24-5E72-4288E582A2A5}"/>
              </a:ext>
            </a:extLst>
          </p:cNvPr>
          <p:cNvSpPr txBox="1"/>
          <p:nvPr/>
        </p:nvSpPr>
        <p:spPr>
          <a:xfrm>
            <a:off x="3593183" y="1271677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 이름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13DBA6-A860-F220-7AD7-FE5F577E95AD}"/>
              </a:ext>
            </a:extLst>
          </p:cNvPr>
          <p:cNvSpPr txBox="1"/>
          <p:nvPr/>
        </p:nvSpPr>
        <p:spPr>
          <a:xfrm>
            <a:off x="5412325" y="1257996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7B1930-847E-8097-4B27-6E38F3F2A3D1}"/>
              </a:ext>
            </a:extLst>
          </p:cNvPr>
          <p:cNvSpPr txBox="1"/>
          <p:nvPr/>
        </p:nvSpPr>
        <p:spPr>
          <a:xfrm>
            <a:off x="5742956" y="1275606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2025.03.10</a:t>
            </a:r>
            <a:endParaRPr lang="ko-KR" altLang="en-US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A2AC406-331B-B465-3802-481205A8E51D}"/>
              </a:ext>
            </a:extLst>
          </p:cNvPr>
          <p:cNvCxnSpPr>
            <a:cxnSpLocks/>
          </p:cNvCxnSpPr>
          <p:nvPr/>
        </p:nvCxnSpPr>
        <p:spPr bwMode="auto">
          <a:xfrm>
            <a:off x="2339752" y="1476565"/>
            <a:ext cx="4060065" cy="150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83A3533-A45D-37D2-896D-DFD7D4367E02}"/>
              </a:ext>
            </a:extLst>
          </p:cNvPr>
          <p:cNvSpPr txBox="1"/>
          <p:nvPr/>
        </p:nvSpPr>
        <p:spPr>
          <a:xfrm>
            <a:off x="2339752" y="1477725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BCFDF4-4A78-5775-EA9E-D67EE5E2DF23}"/>
              </a:ext>
            </a:extLst>
          </p:cNvPr>
          <p:cNvSpPr txBox="1"/>
          <p:nvPr/>
        </p:nvSpPr>
        <p:spPr>
          <a:xfrm>
            <a:off x="3598773" y="1488281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 이름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C3E4A2-5718-19B6-079C-819FFE0E4391}"/>
              </a:ext>
            </a:extLst>
          </p:cNvPr>
          <p:cNvSpPr txBox="1"/>
          <p:nvPr/>
        </p:nvSpPr>
        <p:spPr>
          <a:xfrm>
            <a:off x="5417915" y="1474600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C8C997E-75AE-E268-3F42-C4545DE9ED03}"/>
              </a:ext>
            </a:extLst>
          </p:cNvPr>
          <p:cNvSpPr txBox="1"/>
          <p:nvPr/>
        </p:nvSpPr>
        <p:spPr>
          <a:xfrm>
            <a:off x="5748546" y="1492210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2021.03.10</a:t>
            </a:r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E568DCB-0048-2583-4E7E-70BFD44B1D27}"/>
              </a:ext>
            </a:extLst>
          </p:cNvPr>
          <p:cNvCxnSpPr>
            <a:cxnSpLocks/>
          </p:cNvCxnSpPr>
          <p:nvPr/>
        </p:nvCxnSpPr>
        <p:spPr bwMode="auto">
          <a:xfrm>
            <a:off x="2339752" y="1692589"/>
            <a:ext cx="4060065" cy="150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7CE5685-2B04-062E-2DAC-13C3CA092BAA}"/>
              </a:ext>
            </a:extLst>
          </p:cNvPr>
          <p:cNvSpPr txBox="1"/>
          <p:nvPr/>
        </p:nvSpPr>
        <p:spPr>
          <a:xfrm>
            <a:off x="6384791" y="1276186"/>
            <a:ext cx="638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EAEB69-2E10-7866-16CF-628F3BB13DE2}"/>
              </a:ext>
            </a:extLst>
          </p:cNvPr>
          <p:cNvSpPr txBox="1"/>
          <p:nvPr/>
        </p:nvSpPr>
        <p:spPr>
          <a:xfrm>
            <a:off x="6381956" y="1492210"/>
            <a:ext cx="638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3372AE74-993F-EB1D-74B6-4B90C971D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672" y="1263292"/>
            <a:ext cx="262997" cy="504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" name="직사각형 10">
            <a:extLst>
              <a:ext uri="{FF2B5EF4-FFF2-40B4-BE49-F238E27FC236}">
                <a16:creationId xmlns:a16="http://schemas.microsoft.com/office/drawing/2014/main" id="{7C9B7522-BB2B-CD36-3A5E-D79DCE79E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853" y="915566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18" name="꺾인 연결선 58">
            <a:extLst>
              <a:ext uri="{FF2B5EF4-FFF2-40B4-BE49-F238E27FC236}">
                <a16:creationId xmlns:a16="http://schemas.microsoft.com/office/drawing/2014/main" id="{D9EABA68-43B8-48EE-FFC0-333F35A8060B}"/>
              </a:ext>
            </a:extLst>
          </p:cNvPr>
          <p:cNvCxnSpPr>
            <a:cxnSpLocks noChangeShapeType="1"/>
            <a:stCxn id="15" idx="0"/>
            <a:endCxn id="17" idx="1"/>
          </p:cNvCxnSpPr>
          <p:nvPr/>
        </p:nvCxnSpPr>
        <p:spPr bwMode="auto">
          <a:xfrm rot="5400000" flipH="1" flipV="1">
            <a:off x="6811624" y="795063"/>
            <a:ext cx="239776" cy="696682"/>
          </a:xfrm>
          <a:prstGeom prst="bentConnector2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7F40D-4999-2277-D6DD-FD0FFB6DAC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44769" y="2166593"/>
            <a:ext cx="1559133" cy="464851"/>
          </a:xfrm>
        </p:spPr>
        <p:txBody>
          <a:bodyPr/>
          <a:lstStyle/>
          <a:p>
            <a:r>
              <a:rPr lang="ko-KR" altLang="en-US" dirty="0"/>
              <a:t>게시판 관리 페이지로 이동</a:t>
            </a: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A81AAF30-2C42-2758-F8B2-E25D94BEA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144" y="3135500"/>
            <a:ext cx="663963" cy="211326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cxnSp>
        <p:nvCxnSpPr>
          <p:cNvPr id="23" name="꺾인 연결선 58">
            <a:extLst>
              <a:ext uri="{FF2B5EF4-FFF2-40B4-BE49-F238E27FC236}">
                <a16:creationId xmlns:a16="http://schemas.microsoft.com/office/drawing/2014/main" id="{B204BBC8-908B-4544-DE2D-42DC3D06966E}"/>
              </a:ext>
            </a:extLst>
          </p:cNvPr>
          <p:cNvCxnSpPr>
            <a:cxnSpLocks noChangeShapeType="1"/>
            <a:stCxn id="19" idx="0"/>
          </p:cNvCxnSpPr>
          <p:nvPr/>
        </p:nvCxnSpPr>
        <p:spPr bwMode="auto">
          <a:xfrm rot="5400000" flipH="1" flipV="1">
            <a:off x="5824207" y="1507385"/>
            <a:ext cx="2004034" cy="125219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37A3FE3-DFCD-ECA2-BBC4-B63D41BF41E6}"/>
              </a:ext>
            </a:extLst>
          </p:cNvPr>
          <p:cNvSpPr txBox="1"/>
          <p:nvPr/>
        </p:nvSpPr>
        <p:spPr>
          <a:xfrm>
            <a:off x="5964041" y="3106133"/>
            <a:ext cx="3898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102463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0AAFF-6D2E-80D1-F15A-AEE13C551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C67FA-4E0C-69C3-626E-DA5289619B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게시판 이름</a:t>
            </a:r>
            <a:r>
              <a:rPr lang="en-US" altLang="ko-KR" dirty="0"/>
              <a:t>, </a:t>
            </a:r>
            <a:r>
              <a:rPr lang="ko-KR" altLang="en-US" dirty="0"/>
              <a:t>설명 입력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7D9C0B-EA5A-E283-54C2-43C30513FF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D52A2B-8EEE-4523-1CF8-77BD485ADE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400" b="1" dirty="0"/>
              <a:t>Board_input.html</a:t>
            </a:r>
            <a:endParaRPr lang="ko-KR" altLang="en-US" sz="1400" b="1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7755D45-E03C-6A52-078C-71AB7C3F93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12673" y="185758"/>
            <a:ext cx="1559133" cy="301114"/>
          </a:xfrm>
        </p:spPr>
        <p:txBody>
          <a:bodyPr/>
          <a:lstStyle/>
          <a:p>
            <a:r>
              <a:rPr lang="ko-KR" altLang="en-US" sz="1200" b="1" dirty="0"/>
              <a:t>박현진</a:t>
            </a:r>
            <a:r>
              <a:rPr lang="en-US" altLang="ko-KR" sz="1200" b="1" dirty="0"/>
              <a:t>(12223741)</a:t>
            </a:r>
            <a:endParaRPr lang="ko-KR" altLang="en-US" sz="1200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26B9C0-84F2-37B0-420B-7102A4D43B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z="1200" b="1" dirty="0"/>
              <a:t>2025.03.18</a:t>
            </a:r>
            <a:endParaRPr lang="ko-KR" altLang="en-US" sz="1200" b="1" dirty="0"/>
          </a:p>
        </p:txBody>
      </p:sp>
      <p:sp>
        <p:nvSpPr>
          <p:cNvPr id="4103" name="타원 7">
            <a:extLst>
              <a:ext uri="{FF2B5EF4-FFF2-40B4-BE49-F238E27FC236}">
                <a16:creationId xmlns:a16="http://schemas.microsoft.com/office/drawing/2014/main" id="{70B68CEF-353B-6669-C494-6FF9F587F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36" y="4408329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22C055-B7CA-720C-9160-9251CE581634}"/>
              </a:ext>
            </a:extLst>
          </p:cNvPr>
          <p:cNvSpPr/>
          <p:nvPr/>
        </p:nvSpPr>
        <p:spPr bwMode="auto">
          <a:xfrm>
            <a:off x="899592" y="502785"/>
            <a:ext cx="6984776" cy="36754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852D6E-468D-8286-EDA3-ECE8D4EE979E}"/>
              </a:ext>
            </a:extLst>
          </p:cNvPr>
          <p:cNvSpPr/>
          <p:nvPr/>
        </p:nvSpPr>
        <p:spPr bwMode="auto">
          <a:xfrm>
            <a:off x="899592" y="486872"/>
            <a:ext cx="6984776" cy="17655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E40E5D-9709-E4FD-F958-772ACD38491B}"/>
              </a:ext>
            </a:extLst>
          </p:cNvPr>
          <p:cNvSpPr/>
          <p:nvPr/>
        </p:nvSpPr>
        <p:spPr bwMode="auto">
          <a:xfrm>
            <a:off x="899592" y="660312"/>
            <a:ext cx="1064690" cy="35210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66E5D2-5607-DEA8-0625-0156C75B082C}"/>
              </a:ext>
            </a:extLst>
          </p:cNvPr>
          <p:cNvSpPr txBox="1"/>
          <p:nvPr/>
        </p:nvSpPr>
        <p:spPr>
          <a:xfrm>
            <a:off x="2159795" y="699542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게시판 관리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0A27E9F-983D-523D-0678-8763AC895D7C}"/>
              </a:ext>
            </a:extLst>
          </p:cNvPr>
          <p:cNvCxnSpPr/>
          <p:nvPr/>
        </p:nvCxnSpPr>
        <p:spPr bwMode="auto">
          <a:xfrm>
            <a:off x="2123728" y="968460"/>
            <a:ext cx="441194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B94E28C-DF8E-D359-01AD-736636F8AA7B}"/>
              </a:ext>
            </a:extLst>
          </p:cNvPr>
          <p:cNvSpPr/>
          <p:nvPr/>
        </p:nvSpPr>
        <p:spPr bwMode="auto">
          <a:xfrm>
            <a:off x="2853698" y="1347469"/>
            <a:ext cx="3734526" cy="1516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4CF453-292C-DAEE-52D7-A2442779471E}"/>
              </a:ext>
            </a:extLst>
          </p:cNvPr>
          <p:cNvSpPr txBox="1"/>
          <p:nvPr/>
        </p:nvSpPr>
        <p:spPr>
          <a:xfrm>
            <a:off x="917225" y="67484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home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A3E308-08D9-207A-862C-E1BD9E940783}"/>
              </a:ext>
            </a:extLst>
          </p:cNvPr>
          <p:cNvSpPr txBox="1"/>
          <p:nvPr/>
        </p:nvSpPr>
        <p:spPr>
          <a:xfrm>
            <a:off x="868765" y="915566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전체 글 보기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9555B8-721B-35BF-B93D-0C35914A59B1}"/>
              </a:ext>
            </a:extLst>
          </p:cNvPr>
          <p:cNvSpPr txBox="1"/>
          <p:nvPr/>
        </p:nvSpPr>
        <p:spPr>
          <a:xfrm>
            <a:off x="875177" y="1203598"/>
            <a:ext cx="9605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게시판 이름</a:t>
            </a:r>
            <a:r>
              <a:rPr lang="en-US" altLang="ko-KR" sz="1050" b="1" dirty="0">
                <a:solidFill>
                  <a:schemeClr val="bg1"/>
                </a:solidFill>
              </a:rPr>
              <a:t>1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D3FE80-21EE-6E69-07B5-1A472434B703}"/>
              </a:ext>
            </a:extLst>
          </p:cNvPr>
          <p:cNvSpPr txBox="1"/>
          <p:nvPr/>
        </p:nvSpPr>
        <p:spPr>
          <a:xfrm>
            <a:off x="875177" y="1525746"/>
            <a:ext cx="9605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게시판 이름</a:t>
            </a:r>
            <a:r>
              <a:rPr lang="en-US" altLang="ko-KR" sz="1050" b="1" dirty="0">
                <a:solidFill>
                  <a:schemeClr val="bg1"/>
                </a:solidFill>
              </a:rPr>
              <a:t>2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902658-74C7-40C8-30AF-896B9423D94A}"/>
              </a:ext>
            </a:extLst>
          </p:cNvPr>
          <p:cNvSpPr txBox="1"/>
          <p:nvPr/>
        </p:nvSpPr>
        <p:spPr>
          <a:xfrm>
            <a:off x="4408627" y="3796466"/>
            <a:ext cx="4395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1 &gt;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26E498-B1B4-5774-5CA4-F1C554FC5013}"/>
              </a:ext>
            </a:extLst>
          </p:cNvPr>
          <p:cNvSpPr txBox="1"/>
          <p:nvPr/>
        </p:nvSpPr>
        <p:spPr>
          <a:xfrm>
            <a:off x="2062014" y="1044774"/>
            <a:ext cx="6880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추기</a:t>
            </a:r>
            <a:r>
              <a:rPr lang="en-US" altLang="ko-KR" sz="900" b="1" dirty="0"/>
              <a:t>/</a:t>
            </a:r>
            <a:r>
              <a:rPr lang="ko-KR" altLang="en-US" sz="900" b="1" dirty="0"/>
              <a:t>수정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2653F0-6A2A-D1F8-5AE4-FF8D85B49249}"/>
              </a:ext>
            </a:extLst>
          </p:cNvPr>
          <p:cNvSpPr txBox="1"/>
          <p:nvPr/>
        </p:nvSpPr>
        <p:spPr>
          <a:xfrm>
            <a:off x="2097023" y="1271677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 이름</a:t>
            </a:r>
            <a:r>
              <a:rPr lang="en-US" altLang="ko-KR" dirty="0"/>
              <a:t>:</a:t>
            </a:r>
            <a:endParaRPr lang="ko-KR" altLang="en-US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27AE27D-095E-A843-C3F0-1522F8F23624}"/>
              </a:ext>
            </a:extLst>
          </p:cNvPr>
          <p:cNvCxnSpPr>
            <a:cxnSpLocks/>
          </p:cNvCxnSpPr>
          <p:nvPr/>
        </p:nvCxnSpPr>
        <p:spPr bwMode="auto">
          <a:xfrm>
            <a:off x="2339752" y="1548573"/>
            <a:ext cx="4060065" cy="150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ECEEC4B-4BC9-47ED-1008-DB5C89CCC900}"/>
              </a:ext>
            </a:extLst>
          </p:cNvPr>
          <p:cNvSpPr txBox="1"/>
          <p:nvPr/>
        </p:nvSpPr>
        <p:spPr>
          <a:xfrm>
            <a:off x="2143101" y="1564218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 설명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99EF229-2AFC-AD98-4F66-E99FA806B15C}"/>
              </a:ext>
            </a:extLst>
          </p:cNvPr>
          <p:cNvSpPr txBox="1"/>
          <p:nvPr/>
        </p:nvSpPr>
        <p:spPr>
          <a:xfrm>
            <a:off x="5731554" y="1916288"/>
            <a:ext cx="3898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등록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5D554A-753C-D996-B297-12CC72B24B6A}"/>
              </a:ext>
            </a:extLst>
          </p:cNvPr>
          <p:cNvSpPr txBox="1"/>
          <p:nvPr/>
        </p:nvSpPr>
        <p:spPr>
          <a:xfrm>
            <a:off x="6145820" y="1916288"/>
            <a:ext cx="3898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취소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294DF0A-4C6B-DFD6-C1B6-9BC2AB1F1756}"/>
              </a:ext>
            </a:extLst>
          </p:cNvPr>
          <p:cNvCxnSpPr>
            <a:cxnSpLocks/>
          </p:cNvCxnSpPr>
          <p:nvPr/>
        </p:nvCxnSpPr>
        <p:spPr bwMode="auto">
          <a:xfrm>
            <a:off x="2339752" y="1836605"/>
            <a:ext cx="4060065" cy="150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38BCEB-5552-4084-2675-ABD7C9C36CA1}"/>
              </a:ext>
            </a:extLst>
          </p:cNvPr>
          <p:cNvSpPr/>
          <p:nvPr/>
        </p:nvSpPr>
        <p:spPr bwMode="auto">
          <a:xfrm>
            <a:off x="2873153" y="1611918"/>
            <a:ext cx="3715071" cy="1677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D33B6B1-2E8F-6C6A-F29C-F13D8205B356}"/>
              </a:ext>
            </a:extLst>
          </p:cNvPr>
          <p:cNvCxnSpPr>
            <a:cxnSpLocks/>
          </p:cNvCxnSpPr>
          <p:nvPr/>
        </p:nvCxnSpPr>
        <p:spPr bwMode="auto">
          <a:xfrm>
            <a:off x="2384143" y="1275606"/>
            <a:ext cx="4060065" cy="150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70447CD-A294-DB53-12B3-A822CFFAF3C5}"/>
              </a:ext>
            </a:extLst>
          </p:cNvPr>
          <p:cNvSpPr txBox="1"/>
          <p:nvPr/>
        </p:nvSpPr>
        <p:spPr>
          <a:xfrm>
            <a:off x="5796136" y="772130"/>
            <a:ext cx="6639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게시판 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4B36F3-4D55-B902-7E95-0FAAD63C994D}"/>
              </a:ext>
            </a:extLst>
          </p:cNvPr>
          <p:cNvSpPr txBox="1"/>
          <p:nvPr/>
        </p:nvSpPr>
        <p:spPr>
          <a:xfrm>
            <a:off x="5463866" y="771550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admin</a:t>
            </a:r>
            <a:endParaRPr lang="ko-KR" altLang="en-US" sz="600" dirty="0"/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774E787C-1520-2E23-C925-2FE770DD3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1213715"/>
            <a:ext cx="4149865" cy="70996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" name="타원 7">
            <a:extLst>
              <a:ext uri="{FF2B5EF4-FFF2-40B4-BE49-F238E27FC236}">
                <a16:creationId xmlns:a16="http://schemas.microsoft.com/office/drawing/2014/main" id="{5788D9F9-51E3-5054-3BA6-30BF6D75C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377" y="1095606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121354C4-87EE-3826-4686-B6CEE6088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205" y="1923678"/>
            <a:ext cx="663963" cy="211326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9" name="직사각형 10">
            <a:extLst>
              <a:ext uri="{FF2B5EF4-FFF2-40B4-BE49-F238E27FC236}">
                <a16:creationId xmlns:a16="http://schemas.microsoft.com/office/drawing/2014/main" id="{7F3008EA-6D60-4117-76EB-F31333666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3829" y="1931293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20" name="꺾인 연결선 58">
            <a:extLst>
              <a:ext uri="{FF2B5EF4-FFF2-40B4-BE49-F238E27FC236}">
                <a16:creationId xmlns:a16="http://schemas.microsoft.com/office/drawing/2014/main" id="{6FEA05FE-E255-BBF0-3680-9AB249DC19EB}"/>
              </a:ext>
            </a:extLst>
          </p:cNvPr>
          <p:cNvCxnSpPr>
            <a:cxnSpLocks noChangeShapeType="1"/>
            <a:endCxn id="19" idx="1"/>
          </p:cNvCxnSpPr>
          <p:nvPr/>
        </p:nvCxnSpPr>
        <p:spPr bwMode="auto">
          <a:xfrm>
            <a:off x="6568017" y="2027282"/>
            <a:ext cx="495812" cy="11961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8497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E94BB-94C9-DB3E-B3C3-C64CEC197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CD3581-932F-12E6-3F5D-F321ABA7E0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5537" y="4393420"/>
            <a:ext cx="4176464" cy="176553"/>
          </a:xfrm>
        </p:spPr>
        <p:txBody>
          <a:bodyPr/>
          <a:lstStyle/>
          <a:p>
            <a:r>
              <a:rPr lang="ko-KR" altLang="en-US" dirty="0"/>
              <a:t>글 제목</a:t>
            </a:r>
            <a:r>
              <a:rPr lang="en-US" altLang="ko-KR" dirty="0"/>
              <a:t>,</a:t>
            </a:r>
            <a:r>
              <a:rPr lang="ko-KR" altLang="en-US" dirty="0"/>
              <a:t> 작성자</a:t>
            </a:r>
            <a:r>
              <a:rPr lang="en-US" altLang="ko-KR" dirty="0"/>
              <a:t>, </a:t>
            </a:r>
            <a:r>
              <a:rPr lang="ko-KR" altLang="en-US" dirty="0"/>
              <a:t>작성일</a:t>
            </a:r>
            <a:r>
              <a:rPr lang="en-US" altLang="ko-KR" dirty="0"/>
              <a:t>,</a:t>
            </a:r>
            <a:r>
              <a:rPr lang="ko-KR" altLang="en-US" dirty="0"/>
              <a:t> 내용 표시</a:t>
            </a:r>
            <a:endParaRPr lang="en-US" altLang="ko-KR" dirty="0"/>
          </a:p>
          <a:p>
            <a:r>
              <a:rPr lang="ko-KR" altLang="en-US" dirty="0"/>
              <a:t>선택한 색상의 메모장 출력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F6936D-4D8B-F2A5-5407-44EDCDC94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sz="1200" b="1" dirty="0"/>
              <a:t>6</a:t>
            </a:r>
            <a:endParaRPr lang="ko-KR" altLang="en-US" sz="1200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192B42-5D60-667E-2CAE-BFBD80C97D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400" b="1" dirty="0"/>
              <a:t>text.html</a:t>
            </a:r>
            <a:endParaRPr lang="ko-KR" altLang="en-US" sz="1400" b="1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8A31906-A7C7-86CF-3E88-26476D7712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12673" y="185758"/>
            <a:ext cx="1559133" cy="301114"/>
          </a:xfrm>
        </p:spPr>
        <p:txBody>
          <a:bodyPr/>
          <a:lstStyle/>
          <a:p>
            <a:r>
              <a:rPr lang="ko-KR" altLang="en-US" sz="1200" b="1" dirty="0"/>
              <a:t>박현진</a:t>
            </a:r>
            <a:r>
              <a:rPr lang="en-US" altLang="ko-KR" sz="1200" b="1" dirty="0"/>
              <a:t>(12223741)</a:t>
            </a:r>
            <a:endParaRPr lang="ko-KR" altLang="en-US" sz="1200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FB10F8C-5DEA-F0F5-CDE2-DED41FAC67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z="1200" b="1" dirty="0"/>
              <a:t>2025.03.18</a:t>
            </a:r>
            <a:endParaRPr lang="ko-KR" altLang="en-US" sz="1200" b="1" dirty="0"/>
          </a:p>
        </p:txBody>
      </p:sp>
      <p:sp>
        <p:nvSpPr>
          <p:cNvPr id="4103" name="타원 7">
            <a:extLst>
              <a:ext uri="{FF2B5EF4-FFF2-40B4-BE49-F238E27FC236}">
                <a16:creationId xmlns:a16="http://schemas.microsoft.com/office/drawing/2014/main" id="{8D096B4B-340D-3CE3-F677-F23A23DD0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3" y="4391174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0B9243-1901-1EBE-32D5-0A455EE52FCF}"/>
              </a:ext>
            </a:extLst>
          </p:cNvPr>
          <p:cNvSpPr/>
          <p:nvPr/>
        </p:nvSpPr>
        <p:spPr bwMode="auto">
          <a:xfrm>
            <a:off x="899592" y="502785"/>
            <a:ext cx="6984776" cy="36754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7A6D9C-34DD-4AF1-9D14-E229C832297C}"/>
              </a:ext>
            </a:extLst>
          </p:cNvPr>
          <p:cNvSpPr/>
          <p:nvPr/>
        </p:nvSpPr>
        <p:spPr bwMode="auto">
          <a:xfrm>
            <a:off x="899592" y="486872"/>
            <a:ext cx="6984776" cy="17655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91538B-3911-1EC7-1961-0A7791EEEA3B}"/>
              </a:ext>
            </a:extLst>
          </p:cNvPr>
          <p:cNvSpPr/>
          <p:nvPr/>
        </p:nvSpPr>
        <p:spPr bwMode="auto">
          <a:xfrm>
            <a:off x="899592" y="660312"/>
            <a:ext cx="1064690" cy="35210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CAD9FB-3C86-B883-384C-AB8A2367D4A6}"/>
              </a:ext>
            </a:extLst>
          </p:cNvPr>
          <p:cNvSpPr txBox="1"/>
          <p:nvPr/>
        </p:nvSpPr>
        <p:spPr>
          <a:xfrm>
            <a:off x="2123728" y="699542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게시판 이름</a:t>
            </a:r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1D34A0-3F7A-DA43-B0FD-B88D433B1CD1}"/>
              </a:ext>
            </a:extLst>
          </p:cNvPr>
          <p:cNvSpPr txBox="1"/>
          <p:nvPr/>
        </p:nvSpPr>
        <p:spPr>
          <a:xfrm>
            <a:off x="5940152" y="772130"/>
            <a:ext cx="487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로그인</a:t>
            </a:r>
            <a:endParaRPr lang="ko-KR" altLang="en-US" sz="1000" b="1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A889740-8022-E81C-495C-C30D7FC7B4BE}"/>
              </a:ext>
            </a:extLst>
          </p:cNvPr>
          <p:cNvCxnSpPr/>
          <p:nvPr/>
        </p:nvCxnSpPr>
        <p:spPr bwMode="auto">
          <a:xfrm>
            <a:off x="2123728" y="968460"/>
            <a:ext cx="441194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4F062E4-BD26-1536-A986-7477136DFE89}"/>
              </a:ext>
            </a:extLst>
          </p:cNvPr>
          <p:cNvSpPr txBox="1"/>
          <p:nvPr/>
        </p:nvSpPr>
        <p:spPr>
          <a:xfrm>
            <a:off x="917225" y="67484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home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7B2A90-BAAD-4368-F894-E301E6FAF89A}"/>
              </a:ext>
            </a:extLst>
          </p:cNvPr>
          <p:cNvSpPr txBox="1"/>
          <p:nvPr/>
        </p:nvSpPr>
        <p:spPr>
          <a:xfrm>
            <a:off x="868765" y="915566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전체 글 보기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C8E617-31B0-1377-52D9-48B03BEE365B}"/>
              </a:ext>
            </a:extLst>
          </p:cNvPr>
          <p:cNvSpPr txBox="1"/>
          <p:nvPr/>
        </p:nvSpPr>
        <p:spPr>
          <a:xfrm>
            <a:off x="875177" y="1203598"/>
            <a:ext cx="9605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게시판 이름</a:t>
            </a:r>
            <a:r>
              <a:rPr lang="en-US" altLang="ko-KR" sz="1050" b="1" dirty="0">
                <a:solidFill>
                  <a:schemeClr val="bg1"/>
                </a:solidFill>
              </a:rPr>
              <a:t>1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14D5B8-2758-5C4A-96BC-32F6672D1ABC}"/>
              </a:ext>
            </a:extLst>
          </p:cNvPr>
          <p:cNvSpPr txBox="1"/>
          <p:nvPr/>
        </p:nvSpPr>
        <p:spPr>
          <a:xfrm>
            <a:off x="875177" y="1525746"/>
            <a:ext cx="9605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게시판 이름</a:t>
            </a:r>
            <a:r>
              <a:rPr lang="en-US" altLang="ko-KR" sz="1050" b="1" dirty="0">
                <a:solidFill>
                  <a:schemeClr val="bg1"/>
                </a:solidFill>
              </a:rPr>
              <a:t>2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2AAF0B-2825-95EB-C0E9-C50316212A73}"/>
              </a:ext>
            </a:extLst>
          </p:cNvPr>
          <p:cNvSpPr txBox="1"/>
          <p:nvPr/>
        </p:nvSpPr>
        <p:spPr>
          <a:xfrm>
            <a:off x="4408627" y="3940482"/>
            <a:ext cx="4395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1 &gt;</a:t>
            </a:r>
            <a:endParaRPr lang="ko-KR" altLang="en-US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51D1C3F-8A01-0067-EE38-7377B0550C32}"/>
              </a:ext>
            </a:extLst>
          </p:cNvPr>
          <p:cNvCxnSpPr>
            <a:cxnSpLocks/>
          </p:cNvCxnSpPr>
          <p:nvPr/>
        </p:nvCxnSpPr>
        <p:spPr bwMode="auto">
          <a:xfrm>
            <a:off x="2339752" y="2946598"/>
            <a:ext cx="4195919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A6007AF-FA2D-AA26-2ED3-05CBD3C2A934}"/>
              </a:ext>
            </a:extLst>
          </p:cNvPr>
          <p:cNvSpPr txBox="1"/>
          <p:nvPr/>
        </p:nvSpPr>
        <p:spPr>
          <a:xfrm>
            <a:off x="4034409" y="77213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아이디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DE1155-5CC8-67E2-02A6-5815E66288B9}"/>
              </a:ext>
            </a:extLst>
          </p:cNvPr>
          <p:cNvSpPr txBox="1"/>
          <p:nvPr/>
        </p:nvSpPr>
        <p:spPr>
          <a:xfrm>
            <a:off x="4892357" y="77213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비밀번호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DC177DF-E0BC-FABC-1B19-2D0610BC99A1}"/>
              </a:ext>
            </a:extLst>
          </p:cNvPr>
          <p:cNvSpPr/>
          <p:nvPr/>
        </p:nvSpPr>
        <p:spPr bwMode="auto">
          <a:xfrm>
            <a:off x="4369382" y="831731"/>
            <a:ext cx="562658" cy="838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EF3C824-08A9-894D-4A1D-6A143C908CE6}"/>
              </a:ext>
            </a:extLst>
          </p:cNvPr>
          <p:cNvSpPr/>
          <p:nvPr/>
        </p:nvSpPr>
        <p:spPr bwMode="auto">
          <a:xfrm>
            <a:off x="5305486" y="831731"/>
            <a:ext cx="562658" cy="838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15D0C5-5A8E-C5C6-0905-5BF844947C59}"/>
              </a:ext>
            </a:extLst>
          </p:cNvPr>
          <p:cNvSpPr txBox="1"/>
          <p:nvPr/>
        </p:nvSpPr>
        <p:spPr>
          <a:xfrm>
            <a:off x="2123728" y="987574"/>
            <a:ext cx="564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글 제목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5A66956-9806-7285-DCBE-2D1E4485C198}"/>
              </a:ext>
            </a:extLst>
          </p:cNvPr>
          <p:cNvSpPr txBox="1"/>
          <p:nvPr/>
        </p:nvSpPr>
        <p:spPr>
          <a:xfrm>
            <a:off x="2267744" y="1214477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내용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DA3F16-5075-5366-6300-497807E206BC}"/>
              </a:ext>
            </a:extLst>
          </p:cNvPr>
          <p:cNvSpPr txBox="1"/>
          <p:nvPr/>
        </p:nvSpPr>
        <p:spPr>
          <a:xfrm>
            <a:off x="5664701" y="1046980"/>
            <a:ext cx="8515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작성일</a:t>
            </a:r>
            <a:r>
              <a:rPr lang="en-US" altLang="ko-KR" sz="600" dirty="0"/>
              <a:t>:2022.01.34</a:t>
            </a:r>
            <a:endParaRPr lang="ko-KR" altLang="en-US" sz="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163263-78C7-48FB-55BC-BCD39E2529E2}"/>
              </a:ext>
            </a:extLst>
          </p:cNvPr>
          <p:cNvSpPr txBox="1"/>
          <p:nvPr/>
        </p:nvSpPr>
        <p:spPr>
          <a:xfrm>
            <a:off x="4542639" y="1037500"/>
            <a:ext cx="6976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글쓴이</a:t>
            </a:r>
            <a:r>
              <a:rPr lang="en-US" altLang="ko-KR" sz="600" dirty="0"/>
              <a:t>: </a:t>
            </a:r>
            <a:r>
              <a:rPr lang="ko-KR" altLang="en-US" sz="600" dirty="0"/>
              <a:t>작성자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CFB342-6B47-A495-9854-A8C0BB5EC756}"/>
              </a:ext>
            </a:extLst>
          </p:cNvPr>
          <p:cNvSpPr txBox="1"/>
          <p:nvPr/>
        </p:nvSpPr>
        <p:spPr>
          <a:xfrm>
            <a:off x="6093924" y="2931790"/>
            <a:ext cx="638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5A9B8-8977-BB2C-3F77-869AAD987294}"/>
              </a:ext>
            </a:extLst>
          </p:cNvPr>
          <p:cNvSpPr txBox="1"/>
          <p:nvPr/>
        </p:nvSpPr>
        <p:spPr>
          <a:xfrm>
            <a:off x="2215110" y="2946598"/>
            <a:ext cx="628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49E0FB-862F-F2E7-EB7D-43E6A2C3136F}"/>
              </a:ext>
            </a:extLst>
          </p:cNvPr>
          <p:cNvSpPr/>
          <p:nvPr/>
        </p:nvSpPr>
        <p:spPr bwMode="auto">
          <a:xfrm>
            <a:off x="2657129" y="1275606"/>
            <a:ext cx="3715071" cy="16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6DB8084-3593-13C9-69A1-B93C49AF43BC}"/>
              </a:ext>
            </a:extLst>
          </p:cNvPr>
          <p:cNvSpPr/>
          <p:nvPr/>
        </p:nvSpPr>
        <p:spPr bwMode="auto">
          <a:xfrm>
            <a:off x="2801146" y="2997591"/>
            <a:ext cx="3327572" cy="1349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180CAC9-B526-8B70-2227-9423C02E3109}"/>
              </a:ext>
            </a:extLst>
          </p:cNvPr>
          <p:cNvCxnSpPr>
            <a:cxnSpLocks/>
          </p:cNvCxnSpPr>
          <p:nvPr/>
        </p:nvCxnSpPr>
        <p:spPr bwMode="auto">
          <a:xfrm>
            <a:off x="2339752" y="1218406"/>
            <a:ext cx="4060065" cy="150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85D2A4B-2FA2-855E-7AE7-C7BB63251522}"/>
              </a:ext>
            </a:extLst>
          </p:cNvPr>
          <p:cNvCxnSpPr>
            <a:cxnSpLocks/>
          </p:cNvCxnSpPr>
          <p:nvPr/>
        </p:nvCxnSpPr>
        <p:spPr bwMode="auto">
          <a:xfrm>
            <a:off x="2320378" y="3163202"/>
            <a:ext cx="4195919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245404-B840-ADB8-7FE4-F079024AD929}"/>
              </a:ext>
            </a:extLst>
          </p:cNvPr>
          <p:cNvSpPr txBox="1"/>
          <p:nvPr/>
        </p:nvSpPr>
        <p:spPr>
          <a:xfrm>
            <a:off x="5178690" y="1039057"/>
            <a:ext cx="60305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중요여부</a:t>
            </a:r>
            <a:r>
              <a:rPr lang="en-US" altLang="ko-KR" sz="600" dirty="0"/>
              <a:t>: O</a:t>
            </a:r>
            <a:endParaRPr lang="ko-KR" altLang="en-US" sz="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906BB4-0AB6-DA92-EE67-2D7A316D0D74}"/>
              </a:ext>
            </a:extLst>
          </p:cNvPr>
          <p:cNvSpPr txBox="1"/>
          <p:nvPr/>
        </p:nvSpPr>
        <p:spPr>
          <a:xfrm>
            <a:off x="2656625" y="1300948"/>
            <a:ext cx="976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작성한 내용</a:t>
            </a:r>
            <a:r>
              <a:rPr lang="en-US" altLang="ko-KR" dirty="0"/>
              <a:t>~~~</a:t>
            </a:r>
            <a:endParaRPr lang="ko-KR" altLang="en-US" dirty="0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E50DBCBF-925D-FCA0-716B-5A15E9082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1059846"/>
            <a:ext cx="4149865" cy="1872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5" name="타원 7">
            <a:extLst>
              <a:ext uri="{FF2B5EF4-FFF2-40B4-BE49-F238E27FC236}">
                <a16:creationId xmlns:a16="http://schemas.microsoft.com/office/drawing/2014/main" id="{015D0530-C2A4-FBB8-B304-14B7670BB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158" y="927869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26F2B9D9-3403-E103-7131-92A6D0AA4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44" y="2967814"/>
            <a:ext cx="4428000" cy="180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" name="타원 7">
            <a:extLst>
              <a:ext uri="{FF2B5EF4-FFF2-40B4-BE49-F238E27FC236}">
                <a16:creationId xmlns:a16="http://schemas.microsoft.com/office/drawing/2014/main" id="{1A0EF414-1988-6375-7377-44EE02A6E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2931790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5" name="텍스트 개체 틀 2">
            <a:extLst>
              <a:ext uri="{FF2B5EF4-FFF2-40B4-BE49-F238E27FC236}">
                <a16:creationId xmlns:a16="http://schemas.microsoft.com/office/drawing/2014/main" id="{212E21F0-D2EC-4EF7-2E53-6E519E237137}"/>
              </a:ext>
            </a:extLst>
          </p:cNvPr>
          <p:cNvSpPr txBox="1">
            <a:spLocks/>
          </p:cNvSpPr>
          <p:nvPr/>
        </p:nvSpPr>
        <p:spPr>
          <a:xfrm>
            <a:off x="2842090" y="4374196"/>
            <a:ext cx="4176464" cy="176553"/>
          </a:xfrm>
          <a:prstGeom prst="rect">
            <a:avLst/>
          </a:prstGeom>
        </p:spPr>
        <p:txBody>
          <a:bodyPr/>
          <a:lstStyle>
            <a:lvl1pPr marL="180970" indent="-18097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+mj-lt"/>
              <a:buNone/>
              <a:defRPr kumimoji="1"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글 작성시 입력한 비밀번호와 일치하면 메모의 수정 삭제 가능</a:t>
            </a:r>
            <a:endParaRPr lang="en-US" altLang="ko-KR" kern="0" dirty="0"/>
          </a:p>
        </p:txBody>
      </p:sp>
      <p:sp>
        <p:nvSpPr>
          <p:cNvPr id="60" name="타원 7">
            <a:extLst>
              <a:ext uri="{FF2B5EF4-FFF2-40B4-BE49-F238E27FC236}">
                <a16:creationId xmlns:a16="http://schemas.microsoft.com/office/drawing/2014/main" id="{10C9EB18-CCC2-BC7D-91D5-F8F217C51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6" y="4371950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7EEB2B-15D5-AF13-BF62-4FD47ACEDF60}"/>
              </a:ext>
            </a:extLst>
          </p:cNvPr>
          <p:cNvSpPr txBox="1"/>
          <p:nvPr/>
        </p:nvSpPr>
        <p:spPr>
          <a:xfrm>
            <a:off x="6023774" y="314781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목록으로</a:t>
            </a:r>
          </a:p>
        </p:txBody>
      </p:sp>
      <p:sp>
        <p:nvSpPr>
          <p:cNvPr id="4096" name="Rectangle 16">
            <a:extLst>
              <a:ext uri="{FF2B5EF4-FFF2-40B4-BE49-F238E27FC236}">
                <a16:creationId xmlns:a16="http://schemas.microsoft.com/office/drawing/2014/main" id="{87D42A20-B73D-43A3-4216-0E28E7ABB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29" y="2931790"/>
            <a:ext cx="663963" cy="504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097" name="직사각형 10">
            <a:extLst>
              <a:ext uri="{FF2B5EF4-FFF2-40B4-BE49-F238E27FC236}">
                <a16:creationId xmlns:a16="http://schemas.microsoft.com/office/drawing/2014/main" id="{D5EF4085-242F-6263-8336-2CBA5242F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853" y="2939405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4098" name="꺾인 연결선 58">
            <a:extLst>
              <a:ext uri="{FF2B5EF4-FFF2-40B4-BE49-F238E27FC236}">
                <a16:creationId xmlns:a16="http://schemas.microsoft.com/office/drawing/2014/main" id="{0948855C-14D7-52EF-4E0B-BAA7A85FDD8F}"/>
              </a:ext>
            </a:extLst>
          </p:cNvPr>
          <p:cNvCxnSpPr>
            <a:cxnSpLocks noChangeShapeType="1"/>
            <a:endCxn id="4097" idx="1"/>
          </p:cNvCxnSpPr>
          <p:nvPr/>
        </p:nvCxnSpPr>
        <p:spPr bwMode="auto">
          <a:xfrm flipV="1">
            <a:off x="6695744" y="3047355"/>
            <a:ext cx="584109" cy="123863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0" name="TextBox 4099">
            <a:extLst>
              <a:ext uri="{FF2B5EF4-FFF2-40B4-BE49-F238E27FC236}">
                <a16:creationId xmlns:a16="http://schemas.microsoft.com/office/drawing/2014/main" id="{ED8E127D-FE59-9298-7BD3-0134932B45ED}"/>
              </a:ext>
            </a:extLst>
          </p:cNvPr>
          <p:cNvSpPr txBox="1"/>
          <p:nvPr/>
        </p:nvSpPr>
        <p:spPr>
          <a:xfrm>
            <a:off x="5619512" y="3471814"/>
            <a:ext cx="1901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또는 목록으로 돌아갈 경우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번 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213327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8216274-CE38-434B-B898-00E505143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34B93D-EE19-4B04-9DBC-E3946393CE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0099" y="4433685"/>
            <a:ext cx="8605621" cy="2076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F9C87E-527C-4DC7-8430-4F7D5F9772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73DDD4-4B00-407B-9C5B-0DAB3324E6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2B50581-4499-4BEB-A2D9-E37C265950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A2D4F73-EB2A-46EC-A96A-6487A18FAE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126" name="타원 5"/>
          <p:cNvSpPr>
            <a:spLocks noChangeArrowheads="1"/>
          </p:cNvSpPr>
          <p:nvPr/>
        </p:nvSpPr>
        <p:spPr bwMode="auto">
          <a:xfrm>
            <a:off x="1763713" y="771523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5127" name="직사각형 6"/>
          <p:cNvSpPr>
            <a:spLocks noChangeArrowheads="1"/>
          </p:cNvSpPr>
          <p:nvPr/>
        </p:nvSpPr>
        <p:spPr bwMode="auto">
          <a:xfrm>
            <a:off x="439742" y="1095376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>
                <a:solidFill>
                  <a:schemeClr val="bg1"/>
                </a:solidFill>
              </a:rPr>
              <a:t>1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cxnSp>
        <p:nvCxnSpPr>
          <p:cNvPr id="5128" name="꺾인 연결선 7"/>
          <p:cNvCxnSpPr>
            <a:cxnSpLocks noChangeShapeType="1"/>
            <a:stCxn id="5127" idx="3"/>
          </p:cNvCxnSpPr>
          <p:nvPr/>
        </p:nvCxnSpPr>
        <p:spPr bwMode="auto">
          <a:xfrm>
            <a:off x="684217" y="1203330"/>
            <a:ext cx="692151" cy="180975"/>
          </a:xfrm>
          <a:prstGeom prst="bentConnector3">
            <a:avLst>
              <a:gd name="adj1" fmla="val 99542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1835151" y="2355851"/>
            <a:ext cx="720625" cy="1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sz="700" dirty="0"/>
              <a:t>텍스트</a:t>
            </a:r>
            <a:r>
              <a:rPr lang="en-US" altLang="ko-KR" sz="700" dirty="0"/>
              <a:t>(</a:t>
            </a:r>
            <a:r>
              <a:rPr lang="ko-KR" altLang="en-US" sz="700" dirty="0"/>
              <a:t>버튼</a:t>
            </a:r>
            <a:r>
              <a:rPr lang="en-US" altLang="ko-KR" sz="700" dirty="0"/>
              <a:t>)</a:t>
            </a:r>
          </a:p>
        </p:txBody>
      </p:sp>
      <p:sp>
        <p:nvSpPr>
          <p:cNvPr id="5130" name="타원 9"/>
          <p:cNvSpPr>
            <a:spLocks noChangeArrowheads="1"/>
          </p:cNvSpPr>
          <p:nvPr/>
        </p:nvSpPr>
        <p:spPr bwMode="auto">
          <a:xfrm>
            <a:off x="138280" y="4421020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5131" name="직사각형 10"/>
          <p:cNvSpPr>
            <a:spLocks noChangeArrowheads="1"/>
          </p:cNvSpPr>
          <p:nvPr/>
        </p:nvSpPr>
        <p:spPr bwMode="auto">
          <a:xfrm>
            <a:off x="1074742" y="1816101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5132" name="꺾인 연결선 58"/>
          <p:cNvCxnSpPr>
            <a:cxnSpLocks noChangeShapeType="1"/>
            <a:endCxn id="5131" idx="1"/>
          </p:cNvCxnSpPr>
          <p:nvPr/>
        </p:nvCxnSpPr>
        <p:spPr bwMode="auto">
          <a:xfrm rot="5400000" flipH="1" flipV="1">
            <a:off x="635796" y="1899447"/>
            <a:ext cx="414339" cy="463551"/>
          </a:xfrm>
          <a:prstGeom prst="bentConnector2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3" name="Rectangle 16"/>
          <p:cNvSpPr>
            <a:spLocks noChangeArrowheads="1"/>
          </p:cNvSpPr>
          <p:nvPr/>
        </p:nvSpPr>
        <p:spPr bwMode="auto">
          <a:xfrm>
            <a:off x="2006311" y="1321028"/>
            <a:ext cx="184730" cy="215444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6" name="타원 9">
            <a:extLst>
              <a:ext uri="{FF2B5EF4-FFF2-40B4-BE49-F238E27FC236}">
                <a16:creationId xmlns:a16="http://schemas.microsoft.com/office/drawing/2014/main" id="{DBD1BDFD-2706-4759-882B-A10C59607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80" y="4709877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6474</TotalTime>
  <Words>468</Words>
  <Application>Microsoft Office PowerPoint</Application>
  <PresentationFormat>화면 슬라이드 쇼(16:9)</PresentationFormat>
  <Paragraphs>217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HY견고딕</vt:lpstr>
      <vt:lpstr>HY헤드라인M</vt:lpstr>
      <vt:lpstr>굴림</vt:lpstr>
      <vt:lpstr>돋움</vt:lpstr>
      <vt:lpstr>딸기</vt:lpstr>
      <vt:lpstr>맑은 고딕</vt:lpstr>
      <vt:lpstr>Arial</vt:lpstr>
      <vt:lpstr>Gill Sans Ultra Bold</vt:lpstr>
      <vt:lpstr>디자인 사용자 지정</vt:lpstr>
      <vt:lpstr>기본 디자인</vt:lpstr>
      <vt:lpstr>인터넷프로그래밍  “OO OOOO 스토리보드”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상품서비스기획실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어쩌수저쩌구</dc:title>
  <dc:creator>장석윤1</dc:creator>
  <cp:lastModifiedBy>박현진</cp:lastModifiedBy>
  <cp:revision>311</cp:revision>
  <dcterms:created xsi:type="dcterms:W3CDTF">2004-01-15T13:04:18Z</dcterms:created>
  <dcterms:modified xsi:type="dcterms:W3CDTF">2025-03-16T08:56:55Z</dcterms:modified>
</cp:coreProperties>
</file>