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8" r:id="rId2"/>
    <p:sldId id="262" r:id="rId3"/>
    <p:sldId id="269" r:id="rId4"/>
    <p:sldId id="270" r:id="rId5"/>
    <p:sldId id="261" r:id="rId6"/>
    <p:sldId id="265" r:id="rId7"/>
    <p:sldId id="266" r:id="rId8"/>
    <p:sldId id="267" r:id="rId9"/>
    <p:sldId id="268" r:id="rId10"/>
    <p:sldId id="257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E3806D-A113-4C6D-AB10-40500B9CE7FE}" v="295" dt="2021-07-31T13:28:04.552"/>
    <p1510:client id="{829A972C-D8F0-4933-8913-E34EBF0513F6}" v="1639" dt="2021-07-31T10:09:55.229"/>
    <p1510:client id="{FBB28002-FC5D-44E3-B96E-92E0CEA8199F}" v="1410" dt="2021-08-01T13:34:04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6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0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56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86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5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1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4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2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7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2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9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D0F20-D390-4771-B4F9-A0A33011E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b="1" dirty="0" err="1">
                <a:ea typeface="맑은 고딕"/>
                <a:cs typeface="Calibri Light"/>
              </a:rPr>
              <a:t>Book</a:t>
            </a:r>
            <a:r>
              <a:rPr lang="ko-KR" altLang="en-US" b="1" dirty="0">
                <a:ea typeface="맑은 고딕"/>
                <a:cs typeface="Calibri Light"/>
              </a:rPr>
              <a:t>  </a:t>
            </a:r>
            <a:r>
              <a:rPr lang="ko-KR" altLang="en-US" b="1" dirty="0" err="1">
                <a:ea typeface="맑은 고딕"/>
                <a:cs typeface="Calibri Light"/>
              </a:rPr>
              <a:t>Sharing</a:t>
            </a:r>
            <a:endParaRPr lang="ko-KR" altLang="en-US" b="1">
              <a:ea typeface="맑은 고딕"/>
              <a:cs typeface="Calibri Ligh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32E44E-8F41-467A-82FA-BA4C38186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36566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ko-KR" altLang="en-US">
                <a:latin typeface="맑은 고딕"/>
                <a:ea typeface="맑은 고딕"/>
                <a:cs typeface="Calibri"/>
              </a:rPr>
              <a:t>한희태</a:t>
            </a:r>
            <a:endParaRPr lang="ko-KR">
              <a:latin typeface="맑은 고딕"/>
              <a:ea typeface="맑은 고딕"/>
            </a:endParaRPr>
          </a:p>
          <a:p>
            <a:pPr algn="r"/>
            <a:r>
              <a:rPr lang="ko-KR" altLang="en-US">
                <a:latin typeface="맑은 고딕"/>
                <a:ea typeface="맑은 고딕"/>
                <a:cs typeface="Calibri"/>
              </a:rPr>
              <a:t>황선필</a:t>
            </a:r>
          </a:p>
          <a:p>
            <a:pPr algn="r"/>
            <a:r>
              <a:rPr lang="ko-KR" altLang="en-US">
                <a:latin typeface="맑은 고딕"/>
                <a:ea typeface="맑은 고딕"/>
                <a:cs typeface="Calibri"/>
              </a:rPr>
              <a:t>전예현</a:t>
            </a:r>
            <a:endParaRPr lang="ko-KR" altLang="en-US" dirty="0">
              <a:latin typeface="맑은 고딕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1972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8981" y="259721"/>
            <a:ext cx="9144000" cy="647941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맑은 고딕"/>
                <a:ea typeface="맑은 고딕"/>
              </a:rPr>
              <a:t>흐름도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2529" y="1373549"/>
            <a:ext cx="11775055" cy="4991307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9BD426A-EC08-409C-8A09-6CC40419A001}"/>
              </a:ext>
            </a:extLst>
          </p:cNvPr>
          <p:cNvSpPr/>
          <p:nvPr/>
        </p:nvSpPr>
        <p:spPr>
          <a:xfrm>
            <a:off x="391064" y="5387196"/>
            <a:ext cx="1250829" cy="747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HOME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CB27A23-E327-4298-B8EB-E47B7F8E03A8}"/>
              </a:ext>
            </a:extLst>
          </p:cNvPr>
          <p:cNvSpPr/>
          <p:nvPr/>
        </p:nvSpPr>
        <p:spPr>
          <a:xfrm>
            <a:off x="4746505" y="5357542"/>
            <a:ext cx="1452112" cy="704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ea typeface="맑은 고딕"/>
              </a:rPr>
              <a:t>회원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CB27A23-E327-4298-B8EB-E47B7F8E03A8}"/>
              </a:ext>
            </a:extLst>
          </p:cNvPr>
          <p:cNvSpPr/>
          <p:nvPr/>
        </p:nvSpPr>
        <p:spPr>
          <a:xfrm>
            <a:off x="446777" y="1791060"/>
            <a:ext cx="1624640" cy="69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ea typeface="맑은 고딕"/>
              </a:rPr>
              <a:t>도서별</a:t>
            </a:r>
            <a:r>
              <a:rPr lang="ko-KR" altLang="en-US" dirty="0">
                <a:ea typeface="맑은 고딕"/>
              </a:rPr>
              <a:t> 분류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CB27A23-E327-4298-B8EB-E47B7F8E03A8}"/>
              </a:ext>
            </a:extLst>
          </p:cNvPr>
          <p:cNvSpPr/>
          <p:nvPr/>
        </p:nvSpPr>
        <p:spPr>
          <a:xfrm>
            <a:off x="1107237" y="4219934"/>
            <a:ext cx="1452112" cy="704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ea typeface="맑은 고딕"/>
              </a:rPr>
              <a:t>도서 검색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CB27A23-E327-4298-B8EB-E47B7F8E03A8}"/>
              </a:ext>
            </a:extLst>
          </p:cNvPr>
          <p:cNvSpPr/>
          <p:nvPr/>
        </p:nvSpPr>
        <p:spPr>
          <a:xfrm>
            <a:off x="4742912" y="1788363"/>
            <a:ext cx="1452112" cy="704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ea typeface="맑은 고딕"/>
              </a:rPr>
              <a:t>도서 목록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CB27A23-E327-4298-B8EB-E47B7F8E03A8}"/>
              </a:ext>
            </a:extLst>
          </p:cNvPr>
          <p:cNvSpPr/>
          <p:nvPr/>
        </p:nvSpPr>
        <p:spPr>
          <a:xfrm>
            <a:off x="10205410" y="4188482"/>
            <a:ext cx="1452112" cy="704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ea typeface="맑은 고딕"/>
              </a:rPr>
              <a:t>대출 신청</a:t>
            </a:r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B27A23-E327-4298-B8EB-E47B7F8E03A8}"/>
              </a:ext>
            </a:extLst>
          </p:cNvPr>
          <p:cNvSpPr/>
          <p:nvPr/>
        </p:nvSpPr>
        <p:spPr>
          <a:xfrm>
            <a:off x="9571908" y="5380906"/>
            <a:ext cx="2113470" cy="704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ea typeface="맑은 고딕"/>
              </a:rPr>
              <a:t>신청 도서 목록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CB27A23-E327-4298-B8EB-E47B7F8E03A8}"/>
              </a:ext>
            </a:extLst>
          </p:cNvPr>
          <p:cNvSpPr/>
          <p:nvPr/>
        </p:nvSpPr>
        <p:spPr>
          <a:xfrm>
            <a:off x="10232366" y="1771290"/>
            <a:ext cx="1452112" cy="7044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ea typeface="맑은 고딕"/>
              </a:rPr>
              <a:t>수거, 배송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1F83D37-4C4F-41DC-B0E0-34D0464ECBE6}"/>
              </a:ext>
            </a:extLst>
          </p:cNvPr>
          <p:cNvCxnSpPr/>
          <p:nvPr/>
        </p:nvCxnSpPr>
        <p:spPr>
          <a:xfrm>
            <a:off x="6197719" y="2107362"/>
            <a:ext cx="4034286" cy="8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41B5961-4AE3-478C-8259-106BA08F2C31}"/>
              </a:ext>
            </a:extLst>
          </p:cNvPr>
          <p:cNvCxnSpPr/>
          <p:nvPr/>
        </p:nvCxnSpPr>
        <p:spPr>
          <a:xfrm flipH="1" flipV="1">
            <a:off x="841795" y="2531136"/>
            <a:ext cx="5750" cy="2809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43CF0FB-80BC-4A9C-83D6-3F9B30E86A11}"/>
              </a:ext>
            </a:extLst>
          </p:cNvPr>
          <p:cNvCxnSpPr>
            <a:cxnSpLocks/>
          </p:cNvCxnSpPr>
          <p:nvPr/>
        </p:nvCxnSpPr>
        <p:spPr>
          <a:xfrm flipV="1">
            <a:off x="2558450" y="2502381"/>
            <a:ext cx="2251493" cy="171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A5675B3-018B-40AB-86FF-B296D15E25C3}"/>
              </a:ext>
            </a:extLst>
          </p:cNvPr>
          <p:cNvCxnSpPr>
            <a:cxnSpLocks/>
          </p:cNvCxnSpPr>
          <p:nvPr/>
        </p:nvCxnSpPr>
        <p:spPr>
          <a:xfrm flipH="1" flipV="1">
            <a:off x="1704436" y="5679777"/>
            <a:ext cx="2981861" cy="5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4222918-526C-4951-88CF-4EAE1662BFC6}"/>
              </a:ext>
            </a:extLst>
          </p:cNvPr>
          <p:cNvSpPr/>
          <p:nvPr/>
        </p:nvSpPr>
        <p:spPr>
          <a:xfrm>
            <a:off x="3048179" y="4205555"/>
            <a:ext cx="1437735" cy="69011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ea typeface="맑은 고딕"/>
              </a:rPr>
              <a:t>공유할 </a:t>
            </a:r>
            <a:endParaRPr lang="ko-KR"/>
          </a:p>
          <a:p>
            <a:pPr algn="ctr"/>
            <a:r>
              <a:rPr lang="ko-KR" altLang="en-US">
                <a:ea typeface="맑은 고딕"/>
              </a:rPr>
              <a:t>도서 등록</a:t>
            </a:r>
            <a:endParaRPr lang="ko-KR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087B34D-77BA-4178-B172-D78AEBC54492}"/>
              </a:ext>
            </a:extLst>
          </p:cNvPr>
          <p:cNvSpPr/>
          <p:nvPr/>
        </p:nvSpPr>
        <p:spPr>
          <a:xfrm>
            <a:off x="4744708" y="4176802"/>
            <a:ext cx="1452112" cy="704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ea typeface="맑은 고딕"/>
                <a:cs typeface="Calibri"/>
              </a:rPr>
              <a:t>반납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5425B05-84FD-4AED-B9A4-BDE67EE19AFA}"/>
              </a:ext>
            </a:extLst>
          </p:cNvPr>
          <p:cNvCxnSpPr/>
          <p:nvPr/>
        </p:nvCxnSpPr>
        <p:spPr>
          <a:xfrm flipH="1">
            <a:off x="10975135" y="2476679"/>
            <a:ext cx="5753" cy="45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C4B009B-709F-498D-9D3A-8B4297600B8A}"/>
              </a:ext>
            </a:extLst>
          </p:cNvPr>
          <p:cNvCxnSpPr>
            <a:cxnSpLocks/>
          </p:cNvCxnSpPr>
          <p:nvPr/>
        </p:nvCxnSpPr>
        <p:spPr>
          <a:xfrm flipV="1">
            <a:off x="3792206" y="2298397"/>
            <a:ext cx="6406551" cy="1874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43E774-4E65-4AE6-922D-B47FE4FFA13B}"/>
              </a:ext>
            </a:extLst>
          </p:cNvPr>
          <p:cNvCxnSpPr>
            <a:cxnSpLocks/>
          </p:cNvCxnSpPr>
          <p:nvPr/>
        </p:nvCxnSpPr>
        <p:spPr>
          <a:xfrm flipV="1">
            <a:off x="6164473" y="4857573"/>
            <a:ext cx="281793" cy="50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2343BB7-BB75-4425-A5EB-FFC1EBEE64D7}"/>
              </a:ext>
            </a:extLst>
          </p:cNvPr>
          <p:cNvCxnSpPr>
            <a:cxnSpLocks/>
          </p:cNvCxnSpPr>
          <p:nvPr/>
        </p:nvCxnSpPr>
        <p:spPr>
          <a:xfrm>
            <a:off x="10980887" y="4892073"/>
            <a:ext cx="8624" cy="49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95C6468-8BD4-44B0-BEF9-3180EB5558B8}"/>
              </a:ext>
            </a:extLst>
          </p:cNvPr>
          <p:cNvCxnSpPr>
            <a:cxnSpLocks/>
          </p:cNvCxnSpPr>
          <p:nvPr/>
        </p:nvCxnSpPr>
        <p:spPr>
          <a:xfrm flipV="1">
            <a:off x="2066926" y="2111494"/>
            <a:ext cx="2682813" cy="5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E8F6ECD-E546-4AF2-8C0B-CE69FF5CB130}"/>
              </a:ext>
            </a:extLst>
          </p:cNvPr>
          <p:cNvCxnSpPr>
            <a:cxnSpLocks/>
          </p:cNvCxnSpPr>
          <p:nvPr/>
        </p:nvCxnSpPr>
        <p:spPr>
          <a:xfrm flipV="1">
            <a:off x="1333681" y="4943834"/>
            <a:ext cx="8624" cy="37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807344-D33A-4D8C-93C1-6386790F40EF}"/>
              </a:ext>
            </a:extLst>
          </p:cNvPr>
          <p:cNvCxnSpPr>
            <a:cxnSpLocks/>
          </p:cNvCxnSpPr>
          <p:nvPr/>
        </p:nvCxnSpPr>
        <p:spPr>
          <a:xfrm flipH="1" flipV="1">
            <a:off x="6201851" y="2240891"/>
            <a:ext cx="3341297" cy="311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B9167D3-8BBE-43F8-9B83-B16C060553AD}"/>
              </a:ext>
            </a:extLst>
          </p:cNvPr>
          <p:cNvCxnSpPr>
            <a:cxnSpLocks/>
          </p:cNvCxnSpPr>
          <p:nvPr/>
        </p:nvCxnSpPr>
        <p:spPr>
          <a:xfrm flipV="1">
            <a:off x="5565114" y="2461047"/>
            <a:ext cx="4638134" cy="16735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60723DD-D6FD-4E4A-8337-B84E29D9CF61}"/>
              </a:ext>
            </a:extLst>
          </p:cNvPr>
          <p:cNvSpPr/>
          <p:nvPr/>
        </p:nvSpPr>
        <p:spPr>
          <a:xfrm>
            <a:off x="10147001" y="2994265"/>
            <a:ext cx="1509621" cy="704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ea typeface="맑은 고딕"/>
              </a:rPr>
              <a:t>포인트 부여</a:t>
            </a:r>
            <a:endParaRPr lang="ko-KR" altLang="en-US" dirty="0">
              <a:ea typeface="맑은 고딕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F9862CF-9CA5-4017-9478-F84C7AFCBAAC}"/>
              </a:ext>
            </a:extLst>
          </p:cNvPr>
          <p:cNvCxnSpPr>
            <a:cxnSpLocks/>
          </p:cNvCxnSpPr>
          <p:nvPr/>
        </p:nvCxnSpPr>
        <p:spPr>
          <a:xfrm flipH="1" flipV="1">
            <a:off x="4490946" y="4843192"/>
            <a:ext cx="278924" cy="53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9E7CE9C-F047-4ADA-BB62-E690ADFC74D8}"/>
              </a:ext>
            </a:extLst>
          </p:cNvPr>
          <p:cNvCxnSpPr>
            <a:cxnSpLocks/>
          </p:cNvCxnSpPr>
          <p:nvPr/>
        </p:nvCxnSpPr>
        <p:spPr>
          <a:xfrm flipV="1">
            <a:off x="5474359" y="4915079"/>
            <a:ext cx="8624" cy="43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1570145-3B80-42D5-A22C-19281AF364EE}"/>
              </a:ext>
            </a:extLst>
          </p:cNvPr>
          <p:cNvCxnSpPr>
            <a:cxnSpLocks/>
          </p:cNvCxnSpPr>
          <p:nvPr/>
        </p:nvCxnSpPr>
        <p:spPr>
          <a:xfrm flipH="1">
            <a:off x="11003889" y="3713131"/>
            <a:ext cx="5754" cy="45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145F72A-E9D1-4315-B497-A0E5FF44BEA4}"/>
              </a:ext>
            </a:extLst>
          </p:cNvPr>
          <p:cNvSpPr/>
          <p:nvPr/>
        </p:nvSpPr>
        <p:spPr>
          <a:xfrm>
            <a:off x="6428655" y="4178598"/>
            <a:ext cx="1452112" cy="7044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ea typeface="맑은 고딕"/>
              </a:rPr>
              <a:t>결제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E845EC1-73F6-4BAA-9DE0-51FCF6964328}"/>
              </a:ext>
            </a:extLst>
          </p:cNvPr>
          <p:cNvCxnSpPr>
            <a:cxnSpLocks/>
          </p:cNvCxnSpPr>
          <p:nvPr/>
        </p:nvCxnSpPr>
        <p:spPr>
          <a:xfrm flipV="1">
            <a:off x="7214022" y="3362325"/>
            <a:ext cx="2927225" cy="78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CB4AFF2-50B2-4F00-A567-50083893091C}"/>
              </a:ext>
            </a:extLst>
          </p:cNvPr>
          <p:cNvCxnSpPr>
            <a:cxnSpLocks/>
          </p:cNvCxnSpPr>
          <p:nvPr/>
        </p:nvCxnSpPr>
        <p:spPr>
          <a:xfrm flipV="1">
            <a:off x="6221983" y="4613158"/>
            <a:ext cx="3976772" cy="115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674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0B4E8-32BF-4A9D-9E26-B2F89214A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33" y="1020493"/>
            <a:ext cx="11953335" cy="550152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sz="2000" dirty="0">
                <a:latin typeface="Malgun Gothic"/>
                <a:ea typeface="Malgun Gothic"/>
                <a:cs typeface="+mn-lt"/>
              </a:rPr>
              <a:t>회원 - 회원가입(</a:t>
            </a:r>
            <a:r>
              <a:rPr lang="ko-KR" sz="2000" err="1">
                <a:latin typeface="Malgun Gothic"/>
                <a:ea typeface="Malgun Gothic"/>
                <a:cs typeface="+mn-lt"/>
              </a:rPr>
              <a:t>insert</a:t>
            </a:r>
            <a:r>
              <a:rPr lang="en-US" altLang="ko-KR" sz="2000" dirty="0">
                <a:latin typeface="Malgun Gothic"/>
                <a:ea typeface="Malgun Gothic"/>
                <a:cs typeface="+mn-lt"/>
              </a:rPr>
              <a:t>)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2000" dirty="0">
                <a:latin typeface="Malgun Gothic"/>
                <a:ea typeface="Malgun Gothic"/>
                <a:cs typeface="+mn-lt"/>
              </a:rPr>
              <a:t>/ </a:t>
            </a:r>
            <a:r>
              <a:rPr lang="ko-KR" sz="2000" dirty="0">
                <a:latin typeface="Malgun Gothic"/>
                <a:ea typeface="Malgun Gothic"/>
                <a:cs typeface="+mn-lt"/>
              </a:rPr>
              <a:t>회원정보 수정(</a:t>
            </a:r>
            <a:r>
              <a:rPr lang="ko-KR" sz="2000" err="1">
                <a:latin typeface="Malgun Gothic"/>
                <a:ea typeface="Malgun Gothic"/>
                <a:cs typeface="+mn-lt"/>
              </a:rPr>
              <a:t>update</a:t>
            </a:r>
            <a:r>
              <a:rPr lang="en-US" altLang="ko-KR" sz="2000" dirty="0">
                <a:latin typeface="Malgun Gothic"/>
                <a:ea typeface="Malgun Gothic"/>
                <a:cs typeface="+mn-lt"/>
              </a:rPr>
              <a:t>)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2000" dirty="0">
                <a:latin typeface="Malgun Gothic"/>
                <a:ea typeface="Malgun Gothic"/>
                <a:cs typeface="+mn-lt"/>
              </a:rPr>
              <a:t>/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2000" dirty="0">
                <a:latin typeface="Malgun Gothic"/>
                <a:ea typeface="Malgun Gothic"/>
                <a:cs typeface="+mn-lt"/>
              </a:rPr>
              <a:t>회원탈퇴(</a:t>
            </a:r>
            <a:r>
              <a:rPr lang="ko-KR" sz="2000" err="1">
                <a:latin typeface="Malgun Gothic"/>
                <a:ea typeface="Malgun Gothic"/>
                <a:cs typeface="+mn-lt"/>
              </a:rPr>
              <a:t>delete</a:t>
            </a:r>
            <a:r>
              <a:rPr lang="ko-KR" sz="2000" dirty="0">
                <a:latin typeface="Malgun Gothic"/>
                <a:ea typeface="Malgun Gothic"/>
                <a:cs typeface="+mn-lt"/>
              </a:rPr>
              <a:t>)</a:t>
            </a:r>
            <a:endParaRPr lang="ko-KR" altLang="en-US" sz="2000" dirty="0">
              <a:latin typeface="Malgun Gothic"/>
              <a:ea typeface="Malgun Gothic"/>
              <a:cs typeface="Calibri" panose="020F0502020204030204"/>
            </a:endParaRPr>
          </a:p>
          <a:p>
            <a:endParaRPr lang="ko-KR" sz="2000" dirty="0">
              <a:latin typeface="Malgun Gothic"/>
              <a:ea typeface="Malgun Gothic"/>
            </a:endParaRPr>
          </a:p>
          <a:p>
            <a:r>
              <a:rPr lang="ko-KR" sz="2000" dirty="0">
                <a:latin typeface="Malgun Gothic"/>
                <a:ea typeface="Malgun Gothic"/>
                <a:cs typeface="+mn-lt"/>
              </a:rPr>
              <a:t>도서공유 - 공유도서 등록(</a:t>
            </a:r>
            <a:r>
              <a:rPr lang="ko-KR" sz="2000" err="1">
                <a:latin typeface="Malgun Gothic"/>
                <a:ea typeface="Malgun Gothic"/>
                <a:cs typeface="+mn-lt"/>
              </a:rPr>
              <a:t>insert</a:t>
            </a:r>
            <a:r>
              <a:rPr lang="ko-KR" sz="2000" dirty="0">
                <a:latin typeface="Malgun Gothic"/>
                <a:ea typeface="Malgun Gothic"/>
                <a:cs typeface="+mn-lt"/>
              </a:rPr>
              <a:t>) / 도서목록으로 저장(</a:t>
            </a:r>
            <a:r>
              <a:rPr lang="ko-KR" sz="2000" err="1">
                <a:latin typeface="Malgun Gothic"/>
                <a:ea typeface="Malgun Gothic"/>
                <a:cs typeface="+mn-lt"/>
              </a:rPr>
              <a:t>delete</a:t>
            </a:r>
            <a:r>
              <a:rPr lang="ko-KR" sz="2000" dirty="0">
                <a:latin typeface="Malgun Gothic"/>
                <a:ea typeface="Malgun Gothic"/>
                <a:cs typeface="+mn-lt"/>
              </a:rPr>
              <a:t>)</a:t>
            </a:r>
            <a:endParaRPr lang="ko-KR" sz="2000" dirty="0">
              <a:latin typeface="Malgun Gothic"/>
              <a:ea typeface="Malgun Gothic"/>
            </a:endParaRPr>
          </a:p>
          <a:p>
            <a:endParaRPr lang="ko-KR" sz="2000" dirty="0">
              <a:latin typeface="Malgun Gothic"/>
              <a:ea typeface="Malgun Gothic"/>
            </a:endParaRPr>
          </a:p>
          <a:p>
            <a:r>
              <a:rPr lang="ko-KR" sz="2000" dirty="0">
                <a:latin typeface="Malgun Gothic"/>
                <a:ea typeface="Malgun Gothic"/>
                <a:cs typeface="+mn-lt"/>
              </a:rPr>
              <a:t>도서대출 - 대출도서선택(</a:t>
            </a:r>
            <a:r>
              <a:rPr lang="ko-KR" sz="2000" dirty="0" err="1">
                <a:latin typeface="Malgun Gothic"/>
                <a:ea typeface="Malgun Gothic"/>
                <a:cs typeface="+mn-lt"/>
              </a:rPr>
              <a:t>insert</a:t>
            </a:r>
            <a:r>
              <a:rPr lang="ko-KR" sz="2000" dirty="0">
                <a:latin typeface="Malgun Gothic"/>
                <a:ea typeface="Malgun Gothic"/>
                <a:cs typeface="+mn-lt"/>
              </a:rPr>
              <a:t>) / 대출가능여부변경(</a:t>
            </a:r>
            <a:r>
              <a:rPr lang="ko-KR" sz="2000" dirty="0" err="1">
                <a:latin typeface="Malgun Gothic"/>
                <a:ea typeface="Malgun Gothic"/>
                <a:cs typeface="+mn-lt"/>
              </a:rPr>
              <a:t>update</a:t>
            </a:r>
            <a:r>
              <a:rPr lang="ko-KR" sz="2000" dirty="0">
                <a:latin typeface="Malgun Gothic"/>
                <a:ea typeface="Malgun Gothic"/>
                <a:cs typeface="+mn-lt"/>
              </a:rPr>
              <a:t>) /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2000" dirty="0">
                <a:latin typeface="Malgun Gothic"/>
                <a:ea typeface="Malgun Gothic"/>
                <a:cs typeface="+mn-lt"/>
              </a:rPr>
              <a:t>회원 포인트 차감(</a:t>
            </a:r>
            <a:r>
              <a:rPr lang="ko-KR" sz="2000" dirty="0" err="1">
                <a:latin typeface="Malgun Gothic"/>
                <a:ea typeface="Malgun Gothic"/>
                <a:cs typeface="+mn-lt"/>
              </a:rPr>
              <a:t>update</a:t>
            </a:r>
            <a:r>
              <a:rPr lang="ko-KR" sz="2000" dirty="0">
                <a:latin typeface="Malgun Gothic"/>
                <a:ea typeface="Malgun Gothic"/>
                <a:cs typeface="+mn-lt"/>
              </a:rPr>
              <a:t>) / </a:t>
            </a:r>
            <a:endParaRPr lang="ko-KR" sz="2000">
              <a:latin typeface="Malgun Gothic"/>
              <a:ea typeface="Malgun Gothic"/>
              <a:cs typeface="+mn-lt"/>
            </a:endParaRPr>
          </a:p>
          <a:p>
            <a:pPr marL="0" indent="0">
              <a:buNone/>
            </a:pPr>
            <a:r>
              <a:rPr lang="ko-KR" sz="2000" dirty="0">
                <a:latin typeface="Malgun Gothic"/>
                <a:ea typeface="Malgun Gothic"/>
                <a:cs typeface="+mn-lt"/>
              </a:rPr>
              <a:t> 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                </a:t>
            </a:r>
            <a:r>
              <a:rPr lang="ko-KR" sz="2000" dirty="0">
                <a:latin typeface="Malgun Gothic"/>
                <a:ea typeface="Malgun Gothic"/>
                <a:cs typeface="+mn-lt"/>
              </a:rPr>
              <a:t>대출도서목록으로 저장(</a:t>
            </a:r>
            <a:r>
              <a:rPr lang="ko-KR" sz="2000" dirty="0" err="1">
                <a:latin typeface="Malgun Gothic"/>
                <a:ea typeface="Malgun Gothic"/>
                <a:cs typeface="+mn-lt"/>
              </a:rPr>
              <a:t>insert</a:t>
            </a:r>
            <a:r>
              <a:rPr lang="ko-KR" sz="2000" dirty="0">
                <a:latin typeface="Malgun Gothic"/>
                <a:ea typeface="Malgun Gothic"/>
                <a:cs typeface="+mn-lt"/>
              </a:rPr>
              <a:t>)</a:t>
            </a:r>
            <a:endParaRPr lang="ko-KR" sz="2000">
              <a:latin typeface="Malgun Gothic"/>
              <a:ea typeface="Malgun Gothic"/>
            </a:endParaRPr>
          </a:p>
          <a:p>
            <a:endParaRPr lang="ko-KR" sz="2000" dirty="0">
              <a:latin typeface="Malgun Gothic"/>
              <a:ea typeface="Malgun Gothic"/>
            </a:endParaRPr>
          </a:p>
          <a:p>
            <a:r>
              <a:rPr lang="ko-KR" sz="2000" dirty="0">
                <a:latin typeface="Malgun Gothic"/>
                <a:ea typeface="Malgun Gothic"/>
                <a:cs typeface="+mn-lt"/>
              </a:rPr>
              <a:t>도서반납 - 대출도서목록에서 삭제(</a:t>
            </a:r>
            <a:r>
              <a:rPr lang="ko-KR" sz="2000" dirty="0" err="1">
                <a:latin typeface="Malgun Gothic"/>
                <a:ea typeface="Malgun Gothic"/>
                <a:cs typeface="+mn-lt"/>
              </a:rPr>
              <a:t>delete</a:t>
            </a:r>
            <a:r>
              <a:rPr lang="ko-KR" sz="2000" dirty="0">
                <a:latin typeface="Malgun Gothic"/>
                <a:ea typeface="Malgun Gothic"/>
                <a:cs typeface="+mn-lt"/>
              </a:rPr>
              <a:t>) / 대출가능여부변경(</a:t>
            </a:r>
            <a:r>
              <a:rPr lang="ko-KR" sz="2000" dirty="0" err="1">
                <a:latin typeface="Malgun Gothic"/>
                <a:ea typeface="Malgun Gothic"/>
                <a:cs typeface="+mn-lt"/>
              </a:rPr>
              <a:t>update</a:t>
            </a:r>
            <a:r>
              <a:rPr lang="ko-KR" sz="2000" dirty="0">
                <a:latin typeface="Malgun Gothic"/>
                <a:ea typeface="Malgun Gothic"/>
                <a:cs typeface="+mn-lt"/>
              </a:rPr>
              <a:t>) /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2000" dirty="0">
                <a:latin typeface="Malgun Gothic"/>
                <a:ea typeface="Malgun Gothic"/>
                <a:cs typeface="+mn-lt"/>
              </a:rPr>
              <a:t>연체관리(</a:t>
            </a:r>
            <a:r>
              <a:rPr lang="ko-KR" sz="2000" dirty="0" err="1">
                <a:latin typeface="Malgun Gothic"/>
                <a:ea typeface="Malgun Gothic"/>
                <a:cs typeface="+mn-lt"/>
              </a:rPr>
              <a:t>update</a:t>
            </a:r>
            <a:r>
              <a:rPr lang="ko-KR" sz="2000" dirty="0">
                <a:latin typeface="Malgun Gothic"/>
                <a:ea typeface="Malgun Gothic"/>
                <a:cs typeface="+mn-lt"/>
              </a:rPr>
              <a:t>)</a:t>
            </a:r>
            <a:endParaRPr lang="ko-KR" sz="2000" dirty="0">
              <a:latin typeface="Malgun Gothic"/>
              <a:ea typeface="Malgun Gothic"/>
            </a:endParaRPr>
          </a:p>
          <a:p>
            <a:endParaRPr lang="ko-KR" sz="2000" dirty="0">
              <a:latin typeface="Malgun Gothic"/>
              <a:ea typeface="Malgun Gothic"/>
            </a:endParaRPr>
          </a:p>
          <a:p>
            <a:r>
              <a:rPr lang="ko-KR" sz="2000" dirty="0">
                <a:latin typeface="Malgun Gothic"/>
                <a:ea typeface="Malgun Gothic"/>
                <a:cs typeface="+mn-lt"/>
              </a:rPr>
              <a:t>도서목록 - 도서입력(</a:t>
            </a:r>
            <a:r>
              <a:rPr lang="ko-KR" sz="2000" err="1">
                <a:latin typeface="Malgun Gothic"/>
                <a:ea typeface="Malgun Gothic"/>
                <a:cs typeface="+mn-lt"/>
              </a:rPr>
              <a:t>insert</a:t>
            </a:r>
            <a:r>
              <a:rPr lang="ko-KR" sz="2000" dirty="0">
                <a:latin typeface="Malgun Gothic"/>
                <a:ea typeface="Malgun Gothic"/>
                <a:cs typeface="+mn-lt"/>
              </a:rPr>
              <a:t>) / 도서정보수정(</a:t>
            </a:r>
            <a:r>
              <a:rPr lang="ko-KR" sz="2000" err="1">
                <a:latin typeface="Malgun Gothic"/>
                <a:ea typeface="Malgun Gothic"/>
                <a:cs typeface="+mn-lt"/>
              </a:rPr>
              <a:t>update</a:t>
            </a:r>
            <a:r>
              <a:rPr lang="ko-KR" sz="2000" dirty="0">
                <a:latin typeface="Malgun Gothic"/>
                <a:ea typeface="Malgun Gothic"/>
                <a:cs typeface="+mn-lt"/>
              </a:rPr>
              <a:t>) / 도서삭제(</a:t>
            </a:r>
            <a:r>
              <a:rPr lang="ko-KR" sz="2000" err="1">
                <a:latin typeface="Malgun Gothic"/>
                <a:ea typeface="Malgun Gothic"/>
                <a:cs typeface="+mn-lt"/>
              </a:rPr>
              <a:t>delete</a:t>
            </a:r>
            <a:r>
              <a:rPr lang="ko-KR" sz="2000" dirty="0">
                <a:latin typeface="Malgun Gothic"/>
                <a:ea typeface="Malgun Gothic"/>
                <a:cs typeface="+mn-lt"/>
              </a:rPr>
              <a:t>)</a:t>
            </a:r>
            <a:endParaRPr lang="ko-KR" sz="2000" dirty="0">
              <a:latin typeface="Malgun Gothic"/>
              <a:ea typeface="Malgun Gothic"/>
            </a:endParaRPr>
          </a:p>
          <a:p>
            <a:endParaRPr lang="ko-KR" sz="2000" dirty="0">
              <a:latin typeface="Malgun Gothic"/>
              <a:ea typeface="Malgun Gothic"/>
            </a:endParaRPr>
          </a:p>
          <a:p>
            <a:r>
              <a:rPr lang="ko-KR" sz="2000" dirty="0">
                <a:latin typeface="Malgun Gothic"/>
                <a:ea typeface="Malgun Gothic"/>
                <a:cs typeface="+mn-lt"/>
              </a:rPr>
              <a:t>결제 - 회원포인트 수정(</a:t>
            </a:r>
            <a:r>
              <a:rPr lang="ko-KR" sz="2000" err="1">
                <a:latin typeface="Malgun Gothic"/>
                <a:ea typeface="Malgun Gothic"/>
                <a:cs typeface="+mn-lt"/>
              </a:rPr>
              <a:t>update</a:t>
            </a:r>
            <a:r>
              <a:rPr lang="ko-KR" sz="2000" dirty="0">
                <a:latin typeface="Malgun Gothic"/>
                <a:ea typeface="Malgun Gothic"/>
                <a:cs typeface="+mn-lt"/>
              </a:rPr>
              <a:t>)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 </a:t>
            </a:r>
            <a:endParaRPr lang="ko-KR" sz="2000" dirty="0">
              <a:latin typeface="Malgun Gothic"/>
              <a:ea typeface="Malgun Gothic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1D4E33B-FE3C-4E99-8B28-BC056EB58B6E}"/>
              </a:ext>
            </a:extLst>
          </p:cNvPr>
          <p:cNvSpPr txBox="1">
            <a:spLocks/>
          </p:cNvSpPr>
          <p:nvPr/>
        </p:nvSpPr>
        <p:spPr>
          <a:xfrm>
            <a:off x="503209" y="245344"/>
            <a:ext cx="10524224" cy="647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>
                <a:latin typeface="맑은 고딕"/>
                <a:ea typeface="맑은 고딕"/>
                <a:cs typeface="Calibri Light" panose="020F0302020204030204"/>
              </a:rPr>
              <a:t>구현하려는 기능</a:t>
            </a:r>
            <a:endParaRPr lang="ko-KR" altLang="en-US" sz="3200" b="1" dirty="0">
              <a:latin typeface="맑은 고딕"/>
              <a:ea typeface="맑은 고딕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177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921256-FDEF-4B40-B5AC-0AC008780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323"/>
            <a:ext cx="10515600" cy="44663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ko-KR" sz="2400" dirty="0">
                <a:latin typeface="Malgun Gothic"/>
                <a:ea typeface="Malgun Gothic"/>
                <a:cs typeface="Calibri"/>
              </a:rPr>
              <a:t>주제 선정 이유</a:t>
            </a:r>
            <a:endParaRPr lang="ko-KR" sz="2400">
              <a:latin typeface="Malgun Gothic"/>
              <a:ea typeface="Malgun Gothic"/>
              <a:cs typeface="+mn-lt"/>
            </a:endParaRPr>
          </a:p>
          <a:p>
            <a:pPr>
              <a:buFont typeface="Arial"/>
              <a:buChar char="•"/>
            </a:pPr>
            <a:r>
              <a:rPr lang="ko-KR" sz="2400" dirty="0">
                <a:latin typeface="Malgun Gothic"/>
                <a:ea typeface="Malgun Gothic"/>
                <a:cs typeface="Calibri"/>
              </a:rPr>
              <a:t>개발 동기</a:t>
            </a:r>
            <a:endParaRPr lang="en-US" altLang="ko-KR" sz="2400">
              <a:latin typeface="Malgun Gothic"/>
              <a:ea typeface="Malgun Gothic"/>
              <a:cs typeface="+mn-lt"/>
            </a:endParaRPr>
          </a:p>
          <a:p>
            <a:pPr>
              <a:buFont typeface="Arial"/>
              <a:buChar char="•"/>
            </a:pPr>
            <a:r>
              <a:rPr lang="ko-KR" sz="2400" dirty="0">
                <a:latin typeface="Malgun Gothic"/>
                <a:ea typeface="Malgun Gothic"/>
                <a:cs typeface="Calibri"/>
              </a:rPr>
              <a:t>시나리오</a:t>
            </a:r>
            <a:endParaRPr lang="en-US" altLang="ko-KR" sz="2400">
              <a:latin typeface="Malgun Gothic"/>
              <a:ea typeface="Malgun Gothic"/>
              <a:cs typeface="+mn-lt"/>
            </a:endParaRPr>
          </a:p>
          <a:p>
            <a:pPr>
              <a:buFont typeface="Arial"/>
              <a:buChar char="•"/>
            </a:pPr>
            <a:r>
              <a:rPr lang="ko-KR" sz="2400" dirty="0">
                <a:latin typeface="Malgun Gothic"/>
                <a:ea typeface="Malgun Gothic"/>
                <a:cs typeface="Calibri"/>
              </a:rPr>
              <a:t>흐름도</a:t>
            </a:r>
            <a:endParaRPr lang="en-US" altLang="ko-KR" sz="2400">
              <a:latin typeface="Malgun Gothic"/>
              <a:ea typeface="Malgun Gothic"/>
              <a:cs typeface="+mn-lt"/>
            </a:endParaRPr>
          </a:p>
          <a:p>
            <a:pPr>
              <a:buFont typeface="Arial"/>
              <a:buChar char="•"/>
            </a:pPr>
            <a:r>
              <a:rPr lang="ko-KR" sz="2400" dirty="0">
                <a:latin typeface="Malgun Gothic"/>
                <a:ea typeface="Malgun Gothic"/>
                <a:cs typeface="Calibri"/>
              </a:rPr>
              <a:t>구현하려는 기능</a:t>
            </a:r>
            <a:endParaRPr lang="en-US" altLang="ko-KR" sz="2400" dirty="0">
              <a:latin typeface="Malgun Gothic"/>
              <a:ea typeface="Malgun Gothic"/>
              <a:cs typeface="+mn-lt"/>
            </a:endParaRPr>
          </a:p>
          <a:p>
            <a:pPr marL="0" indent="0">
              <a:buNone/>
            </a:pPr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0FD5E89-D90D-48F5-AC72-616970EED1D6}"/>
              </a:ext>
            </a:extLst>
          </p:cNvPr>
          <p:cNvSpPr txBox="1">
            <a:spLocks/>
          </p:cNvSpPr>
          <p:nvPr/>
        </p:nvSpPr>
        <p:spPr>
          <a:xfrm>
            <a:off x="833888" y="489759"/>
            <a:ext cx="10524224" cy="647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>
                <a:latin typeface="맑은 고딕"/>
                <a:ea typeface="맑은 고딕"/>
              </a:rPr>
              <a:t>목차</a:t>
            </a:r>
            <a:endParaRPr lang="ko-KR" altLang="en-US" sz="3200" b="1" dirty="0">
              <a:latin typeface="맑은 고딕"/>
              <a:ea typeface="맑은 고딕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1290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58AA91A-8013-4243-A149-CD10DC50B4DA}"/>
              </a:ext>
            </a:extLst>
          </p:cNvPr>
          <p:cNvSpPr txBox="1">
            <a:spLocks/>
          </p:cNvSpPr>
          <p:nvPr/>
        </p:nvSpPr>
        <p:spPr>
          <a:xfrm>
            <a:off x="704492" y="274099"/>
            <a:ext cx="10524224" cy="647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>
                <a:latin typeface="맑은 고딕"/>
                <a:ea typeface="맑은 고딕"/>
              </a:rPr>
              <a:t>주제 선정 이유</a:t>
            </a:r>
            <a:endParaRPr lang="ko-KR" altLang="en-US" sz="3200" b="1" dirty="0">
              <a:latin typeface="맑은 고딕"/>
              <a:ea typeface="맑은 고딕"/>
              <a:cs typeface="Calibri Light" panose="020F0302020204030204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794A206-0347-4E30-BB41-E0F8E59A862E}"/>
              </a:ext>
            </a:extLst>
          </p:cNvPr>
          <p:cNvSpPr/>
          <p:nvPr/>
        </p:nvSpPr>
        <p:spPr>
          <a:xfrm>
            <a:off x="677140" y="1569026"/>
            <a:ext cx="2078181" cy="40697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C0C0C"/>
                </a:solidFill>
                <a:ea typeface="맑은 고딕"/>
                <a:cs typeface="Calibri"/>
              </a:rPr>
              <a:t>조원 간의 공통점 = 독서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EE3B0B1-3349-46BB-9F74-0EA208C2F1E4}"/>
              </a:ext>
            </a:extLst>
          </p:cNvPr>
          <p:cNvSpPr/>
          <p:nvPr/>
        </p:nvSpPr>
        <p:spPr>
          <a:xfrm>
            <a:off x="1188026" y="2192480"/>
            <a:ext cx="3454976" cy="40697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dirty="0">
                <a:solidFill>
                  <a:srgbClr val="0C0C0C"/>
                </a:solidFill>
                <a:ea typeface="맑은 고딕"/>
                <a:cs typeface="Calibri"/>
              </a:rPr>
              <a:t>현재 사회의 독서 과정에 대한 문제 인식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CE5D48C-7D3E-4EE8-9100-F33117F5B8E0}"/>
              </a:ext>
            </a:extLst>
          </p:cNvPr>
          <p:cNvGrpSpPr/>
          <p:nvPr/>
        </p:nvGrpSpPr>
        <p:grpSpPr>
          <a:xfrm>
            <a:off x="677140" y="2071254"/>
            <a:ext cx="504860" cy="431362"/>
            <a:chOff x="3924299" y="1283276"/>
            <a:chExt cx="504860" cy="431362"/>
          </a:xfrm>
        </p:grpSpPr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178F8E0D-1E18-4958-9CAB-1F73B3BFEC47}"/>
                </a:ext>
              </a:extLst>
            </p:cNvPr>
            <p:cNvSpPr/>
            <p:nvPr/>
          </p:nvSpPr>
          <p:spPr>
            <a:xfrm>
              <a:off x="3926931" y="1472183"/>
              <a:ext cx="502228" cy="242455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A111F51-4F2C-47DF-90DF-69ECFE4965E7}"/>
                </a:ext>
              </a:extLst>
            </p:cNvPr>
            <p:cNvSpPr/>
            <p:nvPr/>
          </p:nvSpPr>
          <p:spPr>
            <a:xfrm>
              <a:off x="3924299" y="1283276"/>
              <a:ext cx="129886" cy="37234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9A028B4-F0EB-4FA3-8E80-E98765A46805}"/>
              </a:ext>
            </a:extLst>
          </p:cNvPr>
          <p:cNvGrpSpPr/>
          <p:nvPr/>
        </p:nvGrpSpPr>
        <p:grpSpPr>
          <a:xfrm>
            <a:off x="1188026" y="2694708"/>
            <a:ext cx="504860" cy="431362"/>
            <a:chOff x="3924299" y="1283276"/>
            <a:chExt cx="504860" cy="431362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4902B0A7-6C21-4B5D-BDD8-FE4FC33923BF}"/>
                </a:ext>
              </a:extLst>
            </p:cNvPr>
            <p:cNvSpPr/>
            <p:nvPr/>
          </p:nvSpPr>
          <p:spPr>
            <a:xfrm>
              <a:off x="3926931" y="1472183"/>
              <a:ext cx="502228" cy="242455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2FABB47-8CCF-450F-AC39-6B4DFAF62DDF}"/>
                </a:ext>
              </a:extLst>
            </p:cNvPr>
            <p:cNvSpPr/>
            <p:nvPr/>
          </p:nvSpPr>
          <p:spPr>
            <a:xfrm>
              <a:off x="3924299" y="1283276"/>
              <a:ext cx="129886" cy="37234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945AD28-E629-46CD-8CA1-1E30DB250C18}"/>
              </a:ext>
            </a:extLst>
          </p:cNvPr>
          <p:cNvSpPr/>
          <p:nvPr/>
        </p:nvSpPr>
        <p:spPr>
          <a:xfrm>
            <a:off x="1698912" y="2815934"/>
            <a:ext cx="4052452" cy="272761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1400" b="1">
              <a:solidFill>
                <a:srgbClr val="0C0C0C"/>
              </a:solidFill>
              <a:ea typeface="맑은 고딕"/>
              <a:cs typeface="Calibri"/>
            </a:endParaRPr>
          </a:p>
          <a:p>
            <a:r>
              <a:rPr lang="ko-KR" altLang="en-US" sz="1400" b="1" dirty="0">
                <a:solidFill>
                  <a:srgbClr val="0C0C0C"/>
                </a:solidFill>
                <a:ea typeface="맑은 고딕"/>
                <a:cs typeface="Calibri"/>
              </a:rPr>
              <a:t>1. 구매 후 완독한 도서의 처리 곤란하다.</a:t>
            </a:r>
          </a:p>
          <a:p>
            <a:endParaRPr lang="ko-KR" altLang="en-US" sz="1400" b="1" dirty="0">
              <a:solidFill>
                <a:srgbClr val="0C0C0C"/>
              </a:solidFill>
              <a:ea typeface="맑은 고딕"/>
              <a:cs typeface="Calibri"/>
            </a:endParaRPr>
          </a:p>
          <a:p>
            <a:r>
              <a:rPr lang="ko-KR" altLang="en-US" sz="1400" b="1" dirty="0">
                <a:solidFill>
                  <a:srgbClr val="0C0C0C"/>
                </a:solidFill>
                <a:ea typeface="맑은 고딕"/>
                <a:cs typeface="Calibri"/>
              </a:rPr>
              <a:t>2. 독서를 할 때마다 도서를 </a:t>
            </a:r>
          </a:p>
          <a:p>
            <a:r>
              <a:rPr lang="ko-KR" altLang="en-US" sz="1400" b="1" dirty="0">
                <a:solidFill>
                  <a:srgbClr val="0C0C0C"/>
                </a:solidFill>
                <a:ea typeface="맑은 고딕"/>
                <a:cs typeface="Calibri"/>
              </a:rPr>
              <a:t>   구매하는 것은 비용적 부담이 크다.</a:t>
            </a:r>
            <a:endParaRPr lang="ko-KR" sz="1400" dirty="0">
              <a:cs typeface="Calibri" panose="020F0502020204030204"/>
            </a:endParaRPr>
          </a:p>
          <a:p>
            <a:endParaRPr lang="ko-KR" altLang="en-US" sz="1400" b="1" dirty="0">
              <a:solidFill>
                <a:srgbClr val="0C0C0C"/>
              </a:solidFill>
              <a:ea typeface="맑은 고딕"/>
              <a:cs typeface="Calibri"/>
            </a:endParaRPr>
          </a:p>
          <a:p>
            <a:r>
              <a:rPr lang="ko-KR" altLang="en-US" sz="1400" b="1" dirty="0">
                <a:solidFill>
                  <a:srgbClr val="0C0C0C"/>
                </a:solidFill>
                <a:ea typeface="맑은 고딕"/>
                <a:cs typeface="Calibri"/>
              </a:rPr>
              <a:t>3. 도서관 이용은 시간적/거리적 </a:t>
            </a:r>
          </a:p>
          <a:p>
            <a:r>
              <a:rPr lang="ko-KR" altLang="en-US" sz="1400" b="1" dirty="0">
                <a:solidFill>
                  <a:srgbClr val="0C0C0C"/>
                </a:solidFill>
                <a:ea typeface="맑은 고딕"/>
                <a:cs typeface="Calibri"/>
              </a:rPr>
              <a:t>   부담 이 존재한다.</a:t>
            </a:r>
            <a:endParaRPr lang="ko-KR" sz="1400" dirty="0">
              <a:solidFill>
                <a:srgbClr val="FFFFFF"/>
              </a:solidFill>
              <a:ea typeface="맑은 고딕" panose="020B0503020000020004" pitchFamily="34" charset="-127"/>
              <a:cs typeface="Calibri"/>
            </a:endParaRPr>
          </a:p>
          <a:p>
            <a:endParaRPr lang="ko-KR" altLang="en-US" sz="1400" b="1" dirty="0">
              <a:solidFill>
                <a:srgbClr val="0C0C0C"/>
              </a:solidFill>
              <a:ea typeface="맑은 고딕"/>
              <a:cs typeface="Calibri"/>
            </a:endParaRPr>
          </a:p>
          <a:p>
            <a:r>
              <a:rPr lang="ko-KR" altLang="en-US" sz="1400" b="1" dirty="0">
                <a:solidFill>
                  <a:srgbClr val="0C0C0C"/>
                </a:solidFill>
                <a:ea typeface="맑은 고딕"/>
                <a:cs typeface="Calibri"/>
              </a:rPr>
              <a:t>4. 대체방안인 </a:t>
            </a:r>
            <a:r>
              <a:rPr lang="ko-KR" altLang="en-US" sz="1400" b="1" dirty="0" err="1">
                <a:solidFill>
                  <a:srgbClr val="0C0C0C"/>
                </a:solidFill>
                <a:ea typeface="맑은 고딕"/>
                <a:cs typeface="Calibri"/>
              </a:rPr>
              <a:t>e-book이나</a:t>
            </a:r>
            <a:r>
              <a:rPr lang="ko-KR" altLang="en-US" sz="1400" b="1" dirty="0">
                <a:solidFill>
                  <a:srgbClr val="0C0C0C"/>
                </a:solidFill>
                <a:ea typeface="맑은 고딕"/>
                <a:cs typeface="Calibri"/>
              </a:rPr>
              <a:t> </a:t>
            </a:r>
            <a:r>
              <a:rPr lang="ko-KR" altLang="en-US" sz="1400" b="1" dirty="0" err="1">
                <a:solidFill>
                  <a:srgbClr val="0C0C0C"/>
                </a:solidFill>
                <a:ea typeface="맑은 고딕"/>
                <a:cs typeface="Calibri"/>
              </a:rPr>
              <a:t>오디오북은</a:t>
            </a:r>
            <a:endParaRPr lang="ko-KR" altLang="en-US" sz="1400" b="1" dirty="0">
              <a:solidFill>
                <a:srgbClr val="0C0C0C"/>
              </a:solidFill>
              <a:ea typeface="맑은 고딕"/>
              <a:cs typeface="Calibri"/>
            </a:endParaRPr>
          </a:p>
          <a:p>
            <a:r>
              <a:rPr lang="ko-KR" altLang="en-US" sz="1400" b="1" dirty="0">
                <a:solidFill>
                  <a:srgbClr val="0C0C0C"/>
                </a:solidFill>
                <a:ea typeface="맑은 고딕"/>
                <a:cs typeface="Calibri"/>
              </a:rPr>
              <a:t>   눈의 피로감이나 집중도의 문제로 인한</a:t>
            </a:r>
          </a:p>
          <a:p>
            <a:r>
              <a:rPr lang="ko-KR" altLang="en-US" sz="1400" b="1" dirty="0">
                <a:solidFill>
                  <a:srgbClr val="0C0C0C"/>
                </a:solidFill>
                <a:ea typeface="맑은 고딕"/>
                <a:cs typeface="Calibri"/>
              </a:rPr>
              <a:t>   불편함과 관련된 이슈가 존재한다.</a:t>
            </a:r>
            <a:endParaRPr lang="ko-KR" dirty="0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22E1DB51-3240-4F90-8201-89E9D08AB451}"/>
              </a:ext>
            </a:extLst>
          </p:cNvPr>
          <p:cNvSpPr/>
          <p:nvPr/>
        </p:nvSpPr>
        <p:spPr>
          <a:xfrm>
            <a:off x="5845785" y="4057788"/>
            <a:ext cx="502228" cy="24245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44E031B-0221-41C0-A130-53BC5462BB8D}"/>
              </a:ext>
            </a:extLst>
          </p:cNvPr>
          <p:cNvSpPr/>
          <p:nvPr/>
        </p:nvSpPr>
        <p:spPr>
          <a:xfrm>
            <a:off x="6444093" y="3976250"/>
            <a:ext cx="2831521" cy="467592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dirty="0">
                <a:solidFill>
                  <a:srgbClr val="0C0C0C"/>
                </a:solidFill>
                <a:ea typeface="맑은 고딕"/>
                <a:cs typeface="Calibri"/>
              </a:rPr>
              <a:t>문제를 해결할 수 있는 방안 모색</a:t>
            </a:r>
            <a:endParaRPr lang="ko-KR" dirty="0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4CD4A5C0-66CD-4B19-81B4-F283C578BA2F}"/>
              </a:ext>
            </a:extLst>
          </p:cNvPr>
          <p:cNvSpPr/>
          <p:nvPr/>
        </p:nvSpPr>
        <p:spPr>
          <a:xfrm>
            <a:off x="9370034" y="4057787"/>
            <a:ext cx="502228" cy="24245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F88346-AD2C-4A51-9E66-C4F315AE5D7B}"/>
              </a:ext>
            </a:extLst>
          </p:cNvPr>
          <p:cNvSpPr txBox="1"/>
          <p:nvPr/>
        </p:nvSpPr>
        <p:spPr>
          <a:xfrm>
            <a:off x="9876559" y="2444324"/>
            <a:ext cx="2266950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800" b="1" dirty="0" err="1">
                <a:solidFill>
                  <a:schemeClr val="accent5">
                    <a:lumMod val="50000"/>
                  </a:schemeClr>
                </a:solidFill>
                <a:ea typeface="맑은 고딕"/>
              </a:rPr>
              <a:t>Book</a:t>
            </a:r>
            <a:endParaRPr lang="ko-KR" altLang="en-US" sz="4800" b="1">
              <a:solidFill>
                <a:schemeClr val="accent5">
                  <a:lumMod val="50000"/>
                </a:schemeClr>
              </a:solidFill>
              <a:ea typeface="맑은 고딕"/>
              <a:cs typeface="Calibri"/>
            </a:endParaRPr>
          </a:p>
          <a:p>
            <a:pPr algn="ctr"/>
            <a:r>
              <a:rPr lang="ko-KR" altLang="en-US" sz="4800" b="1" dirty="0" err="1">
                <a:solidFill>
                  <a:schemeClr val="accent5">
                    <a:lumMod val="50000"/>
                  </a:schemeClr>
                </a:solidFill>
                <a:ea typeface="맑은 고딕"/>
                <a:cs typeface="Calibri"/>
              </a:rPr>
              <a:t>Sharing</a:t>
            </a:r>
            <a:endParaRPr lang="ko-KR" altLang="en-US" sz="4800" b="1" dirty="0">
              <a:solidFill>
                <a:schemeClr val="accent5">
                  <a:lumMod val="50000"/>
                </a:schemeClr>
              </a:solidFill>
              <a:ea typeface="맑은 고딕"/>
              <a:cs typeface="Calibri"/>
            </a:endParaRPr>
          </a:p>
          <a:p>
            <a:pPr algn="ctr"/>
            <a:endParaRPr lang="ko-KR" altLang="en-US" sz="3600" dirty="0">
              <a:ea typeface="맑은 고딕"/>
              <a:cs typeface="Calibri"/>
            </a:endParaRPr>
          </a:p>
          <a:p>
            <a:pPr algn="ctr"/>
            <a:r>
              <a:rPr lang="ko-KR" altLang="en-US" sz="3600" b="1" dirty="0">
                <a:ea typeface="맑은 고딕"/>
                <a:cs typeface="Calibri"/>
              </a:rPr>
              <a:t>도서 공유 </a:t>
            </a:r>
          </a:p>
          <a:p>
            <a:pPr algn="ctr"/>
            <a:r>
              <a:rPr lang="ko-KR" altLang="en-US" sz="3600" b="1" dirty="0">
                <a:ea typeface="맑은 고딕"/>
                <a:cs typeface="Calibri"/>
              </a:rPr>
              <a:t>서비스</a:t>
            </a:r>
            <a:endParaRPr 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386332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D0B5740-8A92-4424-8426-ED521EAAEE20}"/>
              </a:ext>
            </a:extLst>
          </p:cNvPr>
          <p:cNvSpPr txBox="1">
            <a:spLocks/>
          </p:cNvSpPr>
          <p:nvPr/>
        </p:nvSpPr>
        <p:spPr>
          <a:xfrm>
            <a:off x="828824" y="225248"/>
            <a:ext cx="10524224" cy="647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latin typeface="맑은 고딕"/>
                <a:ea typeface="맑은 고딕"/>
                <a:cs typeface="Calibri Light" panose="020F0302020204030204"/>
              </a:rPr>
              <a:t>개발동기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2EDC3B-E191-419A-881B-6E8981F19E4F}"/>
              </a:ext>
            </a:extLst>
          </p:cNvPr>
          <p:cNvSpPr/>
          <p:nvPr/>
        </p:nvSpPr>
        <p:spPr>
          <a:xfrm>
            <a:off x="573231" y="1620981"/>
            <a:ext cx="5195453" cy="4883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rgbClr val="1E4E79"/>
              </a:solidFill>
              <a:ea typeface="맑은 고딕"/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ko-KR" altLang="en-US" dirty="0">
                <a:solidFill>
                  <a:srgbClr val="1E4E79"/>
                </a:solidFill>
                <a:ea typeface="맑은 고딕"/>
                <a:cs typeface="Calibri"/>
              </a:rPr>
              <a:t>2014년 11월, 도서 원가의 15% 이내에서만 재판매 할 수 있도록 하는 "도서정가제" 법안이 개편되었다.  이에 따라 소비자의 비용적 부담이 커졌다.</a:t>
            </a:r>
          </a:p>
          <a:p>
            <a:pPr marL="285750" indent="-285750">
              <a:buFont typeface="Wingdings"/>
              <a:buChar char="§"/>
            </a:pPr>
            <a:endParaRPr lang="ko-KR" altLang="en-US" dirty="0">
              <a:solidFill>
                <a:srgbClr val="1E4E79"/>
              </a:solidFill>
              <a:ea typeface="맑은 고딕"/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ko-KR" altLang="en-US" dirty="0">
                <a:solidFill>
                  <a:srgbClr val="1E4E79"/>
                </a:solidFill>
                <a:ea typeface="맑은 고딕"/>
                <a:cs typeface="Calibri"/>
              </a:rPr>
              <a:t>최근 독서 인구가 </a:t>
            </a:r>
            <a:r>
              <a:rPr lang="ko-KR" altLang="en-US" dirty="0" err="1">
                <a:solidFill>
                  <a:srgbClr val="1E4E79"/>
                </a:solidFill>
                <a:ea typeface="맑은 고딕"/>
                <a:cs typeface="Calibri"/>
              </a:rPr>
              <a:t>줄어듬과</a:t>
            </a:r>
            <a:r>
              <a:rPr lang="ko-KR" altLang="en-US" dirty="0">
                <a:solidFill>
                  <a:srgbClr val="1E4E79"/>
                </a:solidFill>
                <a:ea typeface="맑은 고딕"/>
                <a:cs typeface="Calibri"/>
              </a:rPr>
              <a:t> 동시에 코로나19로 인해 영업을 종료하는 오프라인 서점이 증가하거나 도서관 방문이 어려워졌다.</a:t>
            </a:r>
          </a:p>
          <a:p>
            <a:pPr marL="285750" indent="-285750">
              <a:buFont typeface="Wingdings"/>
              <a:buChar char="§"/>
            </a:pPr>
            <a:endParaRPr lang="ko-KR" altLang="en-US" dirty="0">
              <a:solidFill>
                <a:srgbClr val="1E4E79"/>
              </a:solidFill>
              <a:ea typeface="맑은 고딕"/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ko-KR" altLang="en-US" dirty="0">
                <a:solidFill>
                  <a:srgbClr val="1E4E79"/>
                </a:solidFill>
                <a:ea typeface="맑은 고딕"/>
                <a:cs typeface="Calibri"/>
              </a:rPr>
              <a:t>이에 대한 대처방안으로 최근 </a:t>
            </a:r>
            <a:r>
              <a:rPr lang="ko-KR" altLang="en-US" dirty="0" err="1">
                <a:solidFill>
                  <a:srgbClr val="1E4E79"/>
                </a:solidFill>
                <a:ea typeface="맑은 고딕"/>
                <a:cs typeface="Calibri"/>
              </a:rPr>
              <a:t>e-book과</a:t>
            </a:r>
            <a:r>
              <a:rPr lang="ko-KR" altLang="en-US" dirty="0">
                <a:solidFill>
                  <a:srgbClr val="1E4E79"/>
                </a:solidFill>
                <a:ea typeface="맑은 고딕"/>
                <a:cs typeface="Calibri"/>
              </a:rPr>
              <a:t> </a:t>
            </a:r>
            <a:r>
              <a:rPr lang="ko-KR" altLang="en-US" dirty="0" err="1">
                <a:solidFill>
                  <a:srgbClr val="1E4E79"/>
                </a:solidFill>
                <a:ea typeface="맑은 고딕"/>
                <a:cs typeface="Calibri"/>
              </a:rPr>
              <a:t>오디오북이</a:t>
            </a:r>
            <a:r>
              <a:rPr lang="ko-KR" altLang="en-US" dirty="0">
                <a:solidFill>
                  <a:srgbClr val="1E4E79"/>
                </a:solidFill>
                <a:ea typeface="맑은 고딕"/>
                <a:cs typeface="Calibri"/>
              </a:rPr>
              <a:t> 증가하고 있지만 소비자들 사이에서 불편함을 호소하는 이들이 존재한다.</a:t>
            </a:r>
          </a:p>
          <a:p>
            <a:pPr marL="285750" indent="-285750">
              <a:buFont typeface="Wingdings"/>
              <a:buChar char="§"/>
            </a:pPr>
            <a:endParaRPr lang="ko-KR" altLang="en-US" dirty="0">
              <a:solidFill>
                <a:srgbClr val="1E4E79"/>
              </a:solidFill>
              <a:ea typeface="맑은 고딕"/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ko-KR" altLang="en-US" dirty="0">
                <a:solidFill>
                  <a:srgbClr val="1E4E79"/>
                </a:solidFill>
                <a:ea typeface="맑은 고딕"/>
                <a:cs typeface="Calibri"/>
              </a:rPr>
              <a:t>새 도서를 구매하는 소비자는 비용의 부담을 느끼고, 구매했다 하더라도 완독 후의 처리가 곤란하다.</a:t>
            </a:r>
          </a:p>
          <a:p>
            <a:pPr marL="285750" indent="-285750">
              <a:buFont typeface="Wingdings"/>
              <a:buChar char="§"/>
            </a:pPr>
            <a:endParaRPr lang="ko-KR" altLang="en-US" dirty="0">
              <a:solidFill>
                <a:srgbClr val="1E4E79"/>
              </a:solidFill>
              <a:ea typeface="맑은 고딕"/>
              <a:cs typeface="Calibri"/>
            </a:endParaRPr>
          </a:p>
          <a:p>
            <a:endParaRPr lang="ko-KR" altLang="en-US" dirty="0">
              <a:solidFill>
                <a:srgbClr val="1E4E79"/>
              </a:solidFill>
              <a:ea typeface="맑은 고딕"/>
              <a:cs typeface="Calibri"/>
            </a:endParaRPr>
          </a:p>
          <a:p>
            <a:endParaRPr lang="ko-KR" altLang="en-US" dirty="0">
              <a:solidFill>
                <a:srgbClr val="1E4E79"/>
              </a:solidFill>
              <a:ea typeface="맑은 고딕"/>
              <a:cs typeface="Calibri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B958AE-301B-41C3-8723-725B0A034FEA}"/>
              </a:ext>
            </a:extLst>
          </p:cNvPr>
          <p:cNvSpPr/>
          <p:nvPr/>
        </p:nvSpPr>
        <p:spPr>
          <a:xfrm>
            <a:off x="6426776" y="1620980"/>
            <a:ext cx="5195453" cy="4883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285750" indent="-285750">
              <a:buFont typeface="Wingdings"/>
              <a:buChar char="§"/>
            </a:pPr>
            <a:endParaRPr lang="ko-KR" altLang="en-US" dirty="0">
              <a:solidFill>
                <a:srgbClr val="1E4E79"/>
              </a:solidFill>
              <a:ea typeface="맑은 고딕"/>
              <a:cs typeface="Calibri" panose="020F0502020204030204"/>
            </a:endParaRPr>
          </a:p>
          <a:p>
            <a:pPr marL="285750" indent="-285750">
              <a:buFont typeface="Wingdings"/>
              <a:buChar char="§"/>
            </a:pPr>
            <a:r>
              <a:rPr lang="ko-KR" altLang="en-US" dirty="0">
                <a:solidFill>
                  <a:srgbClr val="1E4E79"/>
                </a:solidFill>
                <a:ea typeface="맑은 고딕"/>
                <a:cs typeface="Calibri" panose="020F0502020204030204"/>
              </a:rPr>
              <a:t>소비자의 비용적 부담을 줄일 수 있도록 도서 판매가 아닌 도서 대출 혹은 도서 공유 서비스가 필요하다.</a:t>
            </a:r>
          </a:p>
          <a:p>
            <a:pPr marL="285750" indent="-285750">
              <a:buFont typeface="Wingdings"/>
              <a:buChar char="§"/>
            </a:pPr>
            <a:endParaRPr lang="ko-KR" altLang="en-US" dirty="0">
              <a:solidFill>
                <a:srgbClr val="1E4E79"/>
              </a:solidFill>
              <a:ea typeface="맑은 고딕"/>
              <a:cs typeface="Calibri" panose="020F0502020204030204"/>
            </a:endParaRPr>
          </a:p>
          <a:p>
            <a:pPr marL="285750" indent="-285750">
              <a:buFont typeface="Wingdings"/>
              <a:buChar char="§"/>
            </a:pPr>
            <a:r>
              <a:rPr lang="ko-KR" altLang="en-US" dirty="0">
                <a:solidFill>
                  <a:srgbClr val="1E4E79"/>
                </a:solidFill>
                <a:ea typeface="맑은 고딕"/>
                <a:cs typeface="Calibri" panose="020F0502020204030204"/>
              </a:rPr>
              <a:t>방문이 아닌 도서를 직접 배송해주는 서비스가 필요하다.</a:t>
            </a:r>
          </a:p>
          <a:p>
            <a:pPr marL="285750" indent="-285750">
              <a:buFont typeface="Wingdings"/>
              <a:buChar char="§"/>
            </a:pPr>
            <a:endParaRPr lang="ko-KR" altLang="en-US" dirty="0">
              <a:solidFill>
                <a:srgbClr val="1E4E79"/>
              </a:solidFill>
              <a:ea typeface="맑은 고딕"/>
              <a:cs typeface="Calibri" panose="020F0502020204030204"/>
            </a:endParaRPr>
          </a:p>
          <a:p>
            <a:pPr marL="285750" indent="-285750">
              <a:buFont typeface="Wingdings"/>
              <a:buChar char="§"/>
            </a:pPr>
            <a:r>
              <a:rPr lang="ko-KR" altLang="en-US" dirty="0" err="1">
                <a:solidFill>
                  <a:srgbClr val="1E4E79"/>
                </a:solidFill>
                <a:ea typeface="맑은 고딕"/>
                <a:cs typeface="Calibri" panose="020F0502020204030204"/>
              </a:rPr>
              <a:t>e-book과</a:t>
            </a:r>
            <a:r>
              <a:rPr lang="ko-KR" altLang="en-US" dirty="0">
                <a:solidFill>
                  <a:srgbClr val="1E4E79"/>
                </a:solidFill>
                <a:ea typeface="맑은 고딕"/>
                <a:cs typeface="Calibri" panose="020F0502020204030204"/>
              </a:rPr>
              <a:t> </a:t>
            </a:r>
            <a:r>
              <a:rPr lang="ko-KR" altLang="en-US" dirty="0" err="1">
                <a:solidFill>
                  <a:srgbClr val="1E4E79"/>
                </a:solidFill>
                <a:ea typeface="맑은 고딕"/>
                <a:cs typeface="Calibri" panose="020F0502020204030204"/>
              </a:rPr>
              <a:t>오디오북이</a:t>
            </a:r>
            <a:r>
              <a:rPr lang="ko-KR" altLang="en-US" dirty="0">
                <a:solidFill>
                  <a:srgbClr val="1E4E79"/>
                </a:solidFill>
                <a:ea typeface="맑은 고딕"/>
                <a:cs typeface="Calibri" panose="020F0502020204030204"/>
              </a:rPr>
              <a:t> 아닌 실물의 도서를 접할 수 있도록 하는 서비스가 필요하다.</a:t>
            </a:r>
          </a:p>
          <a:p>
            <a:pPr marL="285750" indent="-285750">
              <a:buFont typeface="Wingdings"/>
              <a:buChar char="§"/>
            </a:pPr>
            <a:endParaRPr lang="ko-KR" altLang="en-US" dirty="0">
              <a:solidFill>
                <a:srgbClr val="1E4E79"/>
              </a:solidFill>
              <a:ea typeface="맑은 고딕"/>
              <a:cs typeface="Calibri" panose="020F0502020204030204"/>
            </a:endParaRPr>
          </a:p>
          <a:p>
            <a:pPr marL="285750" indent="-285750">
              <a:buFont typeface="Wingdings"/>
              <a:buChar char="§"/>
            </a:pPr>
            <a:r>
              <a:rPr lang="ko-KR" altLang="en-US" dirty="0">
                <a:solidFill>
                  <a:srgbClr val="1E4E79"/>
                </a:solidFill>
                <a:ea typeface="맑은 고딕"/>
                <a:cs typeface="Calibri" panose="020F0502020204030204"/>
              </a:rPr>
              <a:t>이미 완독한 도서를 유의미하게 처리할 수 있는 서비스가 필요하다.</a:t>
            </a:r>
          </a:p>
          <a:p>
            <a:pPr marL="285750" indent="-285750">
              <a:buFont typeface="Wingdings"/>
              <a:buChar char="§"/>
            </a:pPr>
            <a:endParaRPr lang="ko-KR" altLang="en-US" dirty="0">
              <a:solidFill>
                <a:srgbClr val="1E4E79"/>
              </a:solidFill>
              <a:ea typeface="맑은 고딕"/>
              <a:cs typeface="Calibri" panose="020F0502020204030204"/>
            </a:endParaRPr>
          </a:p>
          <a:p>
            <a:pPr marL="285750" indent="-285750">
              <a:buFont typeface="Wingdings"/>
              <a:buChar char="§"/>
            </a:pPr>
            <a:r>
              <a:rPr lang="ko-KR" altLang="en-US" dirty="0">
                <a:solidFill>
                  <a:srgbClr val="1E4E79"/>
                </a:solidFill>
                <a:ea typeface="맑은 고딕"/>
                <a:cs typeface="Calibri" panose="020F0502020204030204"/>
              </a:rPr>
              <a:t>현재 이러한 서비스가 미흡함으로 해당 서비스를 개발할 필요가 있다.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CC4F18-25B1-43E8-943C-C34F0D4D596E}"/>
              </a:ext>
            </a:extLst>
          </p:cNvPr>
          <p:cNvSpPr/>
          <p:nvPr/>
        </p:nvSpPr>
        <p:spPr>
          <a:xfrm>
            <a:off x="573230" y="1101434"/>
            <a:ext cx="1454726" cy="519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1E4E79"/>
                </a:solidFill>
                <a:ea typeface="맑은 고딕"/>
                <a:cs typeface="Calibri"/>
              </a:rPr>
              <a:t>구체적 문제</a:t>
            </a:r>
            <a:endParaRPr lang="ko-KR" altLang="en-US" dirty="0">
              <a:solidFill>
                <a:srgbClr val="1E4E79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4D0EDB-C796-415E-A1E9-236F6C0CE8E1}"/>
              </a:ext>
            </a:extLst>
          </p:cNvPr>
          <p:cNvSpPr/>
          <p:nvPr/>
        </p:nvSpPr>
        <p:spPr>
          <a:xfrm>
            <a:off x="9899070" y="1101433"/>
            <a:ext cx="1723157" cy="519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1E4E79"/>
                </a:solidFill>
                <a:ea typeface="맑은 고딕"/>
                <a:cs typeface="Calibri"/>
              </a:rPr>
              <a:t>해결방안 제시</a:t>
            </a:r>
          </a:p>
        </p:txBody>
      </p:sp>
    </p:spTree>
    <p:extLst>
      <p:ext uri="{BB962C8B-B14F-4D97-AF65-F5344CB8AC3E}">
        <p14:creationId xmlns:p14="http://schemas.microsoft.com/office/powerpoint/2010/main" val="252681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0B4E8-32BF-4A9D-9E26-B2F89214A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049249"/>
            <a:ext cx="11910203" cy="56884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sz="2000" dirty="0" err="1">
                <a:latin typeface="Malgun Gothic"/>
                <a:ea typeface="Malgun Gothic"/>
                <a:cs typeface="+mn-lt"/>
              </a:rPr>
              <a:t>북쉐어링을</a:t>
            </a:r>
            <a:r>
              <a:rPr lang="ko-KR" sz="2000" dirty="0">
                <a:latin typeface="Malgun Gothic"/>
                <a:ea typeface="Malgun Gothic"/>
                <a:cs typeface="+mn-lt"/>
              </a:rPr>
              <a:t> 이용하려는 사용자는 회원가입을 해야 한다.</a:t>
            </a:r>
            <a:endParaRPr lang="ko-KR" altLang="en-US" sz="2000" dirty="0">
              <a:latin typeface="Malgun Gothic"/>
              <a:ea typeface="Malgun Gothic"/>
              <a:cs typeface="Calibri" panose="020F0502020204030204"/>
            </a:endParaRPr>
          </a:p>
          <a:p>
            <a:endParaRPr lang="ko-KR" altLang="en-US" sz="2000" dirty="0">
              <a:latin typeface="Malgun Gothic"/>
              <a:ea typeface="Malgun Gothic"/>
              <a:cs typeface="+mn-lt"/>
            </a:endParaRPr>
          </a:p>
          <a:p>
            <a:r>
              <a:rPr lang="ko-KR" sz="2000" dirty="0">
                <a:latin typeface="Malgun Gothic"/>
                <a:ea typeface="Malgun Gothic"/>
                <a:cs typeface="+mn-lt"/>
              </a:rPr>
              <a:t>회원가입시 필요한 아이디와 </a:t>
            </a:r>
            <a:r>
              <a:rPr lang="ko-KR" sz="2000" dirty="0" err="1">
                <a:latin typeface="Malgun Gothic"/>
                <a:ea typeface="Malgun Gothic"/>
                <a:cs typeface="+mn-lt"/>
              </a:rPr>
              <a:t>비밀번호,이름</a:t>
            </a:r>
            <a:r>
              <a:rPr lang="ko-KR" sz="2000" dirty="0">
                <a:latin typeface="Malgun Gothic"/>
                <a:ea typeface="Malgun Gothic"/>
                <a:cs typeface="+mn-lt"/>
              </a:rPr>
              <a:t>, 주민번호, 연락처, 주소 등을 사용자가 직접 입력한다.</a:t>
            </a:r>
            <a:endParaRPr lang="ko-KR" sz="2000">
              <a:latin typeface="Malgun Gothic"/>
              <a:ea typeface="Malgun Gothic"/>
            </a:endParaRPr>
          </a:p>
          <a:p>
            <a:endParaRPr lang="ko-KR" altLang="en-US" sz="2000" dirty="0">
              <a:latin typeface="Malgun Gothic"/>
              <a:ea typeface="Malgun Gothic"/>
              <a:cs typeface="+mn-lt"/>
            </a:endParaRPr>
          </a:p>
          <a:p>
            <a:r>
              <a:rPr lang="ko-KR" sz="2000" dirty="0" err="1">
                <a:latin typeface="Malgun Gothic"/>
                <a:ea typeface="Malgun Gothic"/>
                <a:cs typeface="+mn-lt"/>
              </a:rPr>
              <a:t>북쉐어링의</a:t>
            </a:r>
            <a:r>
              <a:rPr lang="ko-KR" sz="2000" dirty="0">
                <a:latin typeface="Malgun Gothic"/>
                <a:ea typeface="Malgun Gothic"/>
                <a:cs typeface="+mn-lt"/>
              </a:rPr>
              <a:t> 회원은 네 가지의 행동을 취할 수 있다. </a:t>
            </a:r>
          </a:p>
          <a:p>
            <a:pPr marL="0" indent="0">
              <a:buNone/>
            </a:pPr>
            <a:r>
              <a:rPr lang="ko-KR" sz="2000" dirty="0">
                <a:latin typeface="Malgun Gothic"/>
                <a:ea typeface="Malgun Gothic"/>
                <a:cs typeface="+mn-lt"/>
              </a:rPr>
              <a:t> 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  </a:t>
            </a:r>
            <a:r>
              <a:rPr lang="ko-KR" sz="2000" dirty="0">
                <a:latin typeface="Malgun Gothic"/>
                <a:ea typeface="Malgun Gothic"/>
                <a:cs typeface="+mn-lt"/>
              </a:rPr>
              <a:t>도서 공유와 도서 대출, 도서 반납, 결제이다.</a:t>
            </a:r>
            <a:endParaRPr lang="ko-KR" sz="2000" dirty="0">
              <a:latin typeface="Malgun Gothic"/>
              <a:ea typeface="Malgun Gothic"/>
            </a:endParaRPr>
          </a:p>
          <a:p>
            <a:endParaRPr lang="ko-KR" altLang="en-US" sz="2000" dirty="0">
              <a:latin typeface="Malgun Gothic"/>
              <a:ea typeface="Malgun Gothic"/>
              <a:cs typeface="+mn-lt"/>
            </a:endParaRPr>
          </a:p>
          <a:p>
            <a:r>
              <a:rPr lang="ko-KR" sz="2000" dirty="0">
                <a:latin typeface="Malgun Gothic"/>
                <a:ea typeface="Malgun Gothic"/>
                <a:cs typeface="+mn-lt"/>
              </a:rPr>
              <a:t>도서 공유는 회원이 소유한 도서를 서비스에 공유하는 것이다.</a:t>
            </a:r>
            <a:endParaRPr lang="ko-KR" sz="2000">
              <a:latin typeface="Malgun Gothic"/>
              <a:ea typeface="Malgun Gothic"/>
            </a:endParaRPr>
          </a:p>
          <a:p>
            <a:endParaRPr lang="ko-KR" altLang="en-US" sz="2000" dirty="0">
              <a:latin typeface="Malgun Gothic"/>
              <a:ea typeface="Malgun Gothic"/>
              <a:cs typeface="+mn-lt"/>
            </a:endParaRPr>
          </a:p>
          <a:p>
            <a:r>
              <a:rPr lang="ko-KR" sz="2000" dirty="0">
                <a:latin typeface="Malgun Gothic"/>
                <a:ea typeface="Malgun Gothic"/>
                <a:cs typeface="+mn-lt"/>
              </a:rPr>
              <a:t>회원은 자신이 공유할 도서의 도서명, 저자명, 출판사, 원가를 입력하여 도서 공유를 신청할 수 있다.</a:t>
            </a:r>
            <a:endParaRPr lang="ko-KR" sz="2400">
              <a:latin typeface="Malgun Gothic"/>
              <a:ea typeface="Malgun Gothic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1D4E33B-FE3C-4E99-8B28-BC056EB58B6E}"/>
              </a:ext>
            </a:extLst>
          </p:cNvPr>
          <p:cNvSpPr txBox="1">
            <a:spLocks/>
          </p:cNvSpPr>
          <p:nvPr/>
        </p:nvSpPr>
        <p:spPr>
          <a:xfrm>
            <a:off x="833888" y="274099"/>
            <a:ext cx="10524224" cy="647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>
                <a:latin typeface="맑은 고딕"/>
                <a:ea typeface="맑은 고딕"/>
                <a:cs typeface="Calibri Light" panose="020F0302020204030204"/>
              </a:rPr>
              <a:t>사용자 시나리오</a:t>
            </a:r>
            <a:endParaRPr lang="ko-KR" altLang="en-US" sz="3200" b="1" dirty="0">
              <a:latin typeface="맑은 고딕"/>
              <a:ea typeface="맑은 고딕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8480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0B4E8-32BF-4A9D-9E26-B2F89214A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049249"/>
            <a:ext cx="11910203" cy="56884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>
                <a:latin typeface="Malgun Gothic"/>
                <a:ea typeface="Malgun Gothic"/>
                <a:cs typeface="+mn-lt"/>
              </a:rPr>
              <a:t>신청이 완료되면 </a:t>
            </a:r>
            <a:r>
              <a:rPr lang="en-US" altLang="ko-KR" sz="2000" dirty="0">
                <a:latin typeface="Malgun Gothic"/>
                <a:ea typeface="+mn-lt"/>
                <a:cs typeface="+mn-lt"/>
              </a:rPr>
              <a:t>7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일 이내로 해당 도서를 직접 방문하여 수거하게 되고 </a:t>
            </a:r>
          </a:p>
          <a:p>
            <a:pPr marL="0" indent="0">
              <a:buNone/>
            </a:pPr>
            <a:r>
              <a:rPr lang="ko-KR" altLang="en-US" sz="2000" dirty="0">
                <a:latin typeface="Malgun Gothic"/>
                <a:ea typeface="Malgun Gothic"/>
                <a:cs typeface="+mn-lt"/>
              </a:rPr>
              <a:t>    해당 도서들은 수거 후 훼손도를 검토한다</a:t>
            </a:r>
            <a:r>
              <a:rPr lang="en-US" altLang="ko-KR" sz="2000" dirty="0">
                <a:latin typeface="Malgun Gothic"/>
                <a:ea typeface="+mn-lt"/>
                <a:cs typeface="+mn-lt"/>
              </a:rPr>
              <a:t>.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 </a:t>
            </a:r>
            <a:endParaRPr lang="ko-KR" altLang="en-US" sz="2000">
              <a:latin typeface="Malgun Gothic"/>
              <a:ea typeface="Malgun Gothic"/>
            </a:endParaRPr>
          </a:p>
          <a:p>
            <a:pPr marL="0" indent="0">
              <a:buNone/>
            </a:pPr>
            <a:endParaRPr lang="ko-KR" altLang="en-US" sz="2000" dirty="0">
              <a:latin typeface="Malgun Gothic"/>
              <a:ea typeface="Malgun Gothic"/>
              <a:cs typeface="+mn-lt"/>
            </a:endParaRPr>
          </a:p>
          <a:p>
            <a:r>
              <a:rPr lang="ko-KR" altLang="en-US" sz="2000" dirty="0">
                <a:latin typeface="Malgun Gothic"/>
                <a:ea typeface="Malgun Gothic"/>
                <a:cs typeface="+mn-lt"/>
              </a:rPr>
              <a:t>훼손도가 아예 없는 경우 </a:t>
            </a:r>
            <a:r>
              <a:rPr lang="en-US" altLang="ko-KR" sz="2000" dirty="0">
                <a:latin typeface="Malgun Gothic"/>
                <a:ea typeface="+mn-lt"/>
                <a:cs typeface="+mn-lt"/>
              </a:rPr>
              <a:t>a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등급</a:t>
            </a:r>
            <a:r>
              <a:rPr lang="en-US" altLang="ko-KR" sz="2000" dirty="0">
                <a:latin typeface="Malgun Gothic"/>
                <a:ea typeface="+mn-lt"/>
                <a:cs typeface="+mn-lt"/>
              </a:rPr>
              <a:t>,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 조금 있는 경우 </a:t>
            </a:r>
            <a:r>
              <a:rPr lang="en-US" altLang="ko-KR" sz="2000" dirty="0">
                <a:latin typeface="Malgun Gothic"/>
                <a:ea typeface="+mn-lt"/>
                <a:cs typeface="+mn-lt"/>
              </a:rPr>
              <a:t>b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등급</a:t>
            </a:r>
            <a:r>
              <a:rPr lang="en-US" altLang="ko-KR" sz="2000" dirty="0">
                <a:latin typeface="Malgun Gothic"/>
                <a:ea typeface="+mn-lt"/>
                <a:cs typeface="+mn-lt"/>
              </a:rPr>
              <a:t>,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 상당한 경우 </a:t>
            </a:r>
            <a:r>
              <a:rPr lang="en-US" altLang="ko-KR" sz="2000" dirty="0">
                <a:latin typeface="Malgun Gothic"/>
                <a:ea typeface="+mn-lt"/>
                <a:cs typeface="+mn-lt"/>
              </a:rPr>
              <a:t>c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등급</a:t>
            </a:r>
            <a:r>
              <a:rPr lang="en-US" altLang="ko-KR" sz="2000" dirty="0">
                <a:latin typeface="Malgun Gothic"/>
                <a:ea typeface="+mn-lt"/>
                <a:cs typeface="+mn-lt"/>
              </a:rPr>
              <a:t>,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ko-KR" altLang="en-US" sz="2000" dirty="0">
                <a:latin typeface="Malgun Gothic"/>
                <a:ea typeface="Malgun Gothic"/>
                <a:cs typeface="+mn-lt"/>
              </a:rPr>
              <a:t>   심각한 경우 </a:t>
            </a:r>
            <a:r>
              <a:rPr lang="en-US" altLang="ko-KR" sz="2000" dirty="0">
                <a:latin typeface="Malgun Gothic"/>
                <a:ea typeface="+mn-lt"/>
                <a:cs typeface="+mn-lt"/>
              </a:rPr>
              <a:t>d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등급의 등급을 적용한다</a:t>
            </a:r>
            <a:r>
              <a:rPr lang="en-US" altLang="ko-KR" sz="2000" dirty="0">
                <a:latin typeface="Malgun Gothic"/>
                <a:ea typeface="+mn-lt"/>
                <a:cs typeface="+mn-lt"/>
              </a:rPr>
              <a:t>.</a:t>
            </a:r>
            <a:endParaRPr lang="ko-KR" altLang="en-US" sz="2000">
              <a:latin typeface="Malgun Gothic"/>
              <a:ea typeface="Malgun Gothic"/>
            </a:endParaRPr>
          </a:p>
          <a:p>
            <a:pPr marL="0" indent="0">
              <a:buNone/>
            </a:pPr>
            <a:r>
              <a:rPr lang="en-US" altLang="ko-KR" sz="2000" dirty="0">
                <a:latin typeface="Malgun Gothic"/>
                <a:ea typeface="+mn-lt"/>
                <a:cs typeface="+mn-lt"/>
              </a:rPr>
              <a:t>    a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등급의 도서일 경우 해당 회원에게 도서 원가의 </a:t>
            </a:r>
            <a:r>
              <a:rPr lang="en-US" altLang="ko-KR" sz="2000" dirty="0">
                <a:latin typeface="Malgun Gothic"/>
                <a:ea typeface="+mn-lt"/>
                <a:cs typeface="+mn-lt"/>
              </a:rPr>
              <a:t>90%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만큼의 포인트를 지급한다</a:t>
            </a:r>
            <a:r>
              <a:rPr lang="en-US" altLang="ko-KR" sz="2000" dirty="0">
                <a:latin typeface="Malgun Gothic"/>
                <a:ea typeface="+mn-lt"/>
                <a:cs typeface="+mn-lt"/>
              </a:rPr>
              <a:t>.</a:t>
            </a:r>
            <a:endParaRPr lang="ko-KR" altLang="en-US" sz="2000">
              <a:latin typeface="Malgun Gothic"/>
              <a:ea typeface="Malgun Gothic"/>
            </a:endParaRPr>
          </a:p>
          <a:p>
            <a:pPr marL="0" indent="0">
              <a:buNone/>
            </a:pPr>
            <a:r>
              <a:rPr lang="en-US" altLang="ko-KR" sz="2000" dirty="0">
                <a:latin typeface="Malgun Gothic"/>
                <a:ea typeface="+mn-lt"/>
                <a:cs typeface="+mn-lt"/>
              </a:rPr>
              <a:t>    b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등급의 도서일 경우 해당 회원에게 도서 원가의 </a:t>
            </a:r>
            <a:r>
              <a:rPr lang="en-US" altLang="ko-KR" sz="2000" dirty="0">
                <a:latin typeface="Malgun Gothic"/>
                <a:ea typeface="+mn-lt"/>
                <a:cs typeface="+mn-lt"/>
              </a:rPr>
              <a:t>80%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만큼의 포인트를 지급한다</a:t>
            </a:r>
            <a:r>
              <a:rPr lang="en-US" altLang="ko-KR" sz="2000" dirty="0">
                <a:latin typeface="Malgun Gothic"/>
                <a:ea typeface="+mn-lt"/>
                <a:cs typeface="+mn-lt"/>
              </a:rPr>
              <a:t>.</a:t>
            </a:r>
            <a:endParaRPr lang="ko-KR" altLang="en-US" sz="2000">
              <a:latin typeface="Malgun Gothic"/>
              <a:ea typeface="Malgun Gothic"/>
            </a:endParaRPr>
          </a:p>
          <a:p>
            <a:pPr marL="0" indent="0">
              <a:buNone/>
            </a:pPr>
            <a:r>
              <a:rPr lang="en-US" altLang="ko-KR" sz="2000" dirty="0">
                <a:latin typeface="Malgun Gothic"/>
                <a:ea typeface="+mn-lt"/>
                <a:cs typeface="+mn-lt"/>
              </a:rPr>
              <a:t>    c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등급의 도서일 경우 해당 회원에게 도서 원가의 </a:t>
            </a:r>
            <a:r>
              <a:rPr lang="en-US" altLang="ko-KR" sz="2000" dirty="0">
                <a:latin typeface="Malgun Gothic"/>
                <a:ea typeface="+mn-lt"/>
                <a:cs typeface="+mn-lt"/>
              </a:rPr>
              <a:t>70%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만큼의 포인트를 지급한다</a:t>
            </a:r>
            <a:r>
              <a:rPr lang="en-US" altLang="ko-KR" sz="2000" dirty="0">
                <a:latin typeface="Malgun Gothic"/>
                <a:ea typeface="+mn-lt"/>
                <a:cs typeface="+mn-lt"/>
              </a:rPr>
              <a:t>.</a:t>
            </a:r>
            <a:endParaRPr lang="ko-KR" altLang="en-US" sz="2000" dirty="0">
              <a:latin typeface="Malgun Gothic"/>
              <a:ea typeface="Malgun Gothic"/>
              <a:cs typeface="+mn-lt"/>
            </a:endParaRPr>
          </a:p>
          <a:p>
            <a:pPr marL="0" indent="0">
              <a:buNone/>
            </a:pPr>
            <a:r>
              <a:rPr lang="en-US" altLang="ko-KR" sz="2000" dirty="0">
                <a:latin typeface="Malgun Gothic"/>
                <a:ea typeface="+mn-lt"/>
                <a:cs typeface="+mn-lt"/>
              </a:rPr>
              <a:t>    d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등급의 도서일 경우 공유 불가 처리 되어 회원에게 다시 반환한다</a:t>
            </a:r>
            <a:r>
              <a:rPr lang="en-US" altLang="ko-KR" sz="2000" dirty="0">
                <a:latin typeface="Malgun Gothic"/>
                <a:ea typeface="+mn-lt"/>
                <a:cs typeface="+mn-lt"/>
              </a:rPr>
              <a:t>.</a:t>
            </a:r>
            <a:endParaRPr lang="ko-KR" altLang="en-US" sz="2000">
              <a:latin typeface="Malgun Gothic"/>
              <a:ea typeface="Malgun Gothic"/>
            </a:endParaRPr>
          </a:p>
          <a:p>
            <a:pPr marL="0" indent="0">
              <a:buNone/>
            </a:pPr>
            <a:endParaRPr lang="en-US" altLang="ko-KR" sz="2000" dirty="0">
              <a:latin typeface="Malgun Gothic"/>
              <a:ea typeface="Malgun Gothic"/>
              <a:cs typeface="+mn-lt"/>
            </a:endParaRPr>
          </a:p>
          <a:p>
            <a:r>
              <a:rPr lang="ko-KR" altLang="en-US" sz="2000" dirty="0">
                <a:latin typeface="Malgun Gothic"/>
                <a:ea typeface="Malgun Gothic"/>
                <a:cs typeface="+mn-lt"/>
              </a:rPr>
              <a:t>회원이 공유한 도서가 수거되면 서비스 내 도서 목록에 각각 분류번호</a:t>
            </a:r>
            <a:r>
              <a:rPr lang="en-US" altLang="ko-KR" sz="2000" dirty="0">
                <a:latin typeface="Malgun Gothic"/>
                <a:ea typeface="+mn-lt"/>
                <a:cs typeface="+mn-lt"/>
              </a:rPr>
              <a:t>,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 도서번호</a:t>
            </a:r>
            <a:r>
              <a:rPr lang="en-US" altLang="ko-KR" sz="2000" dirty="0">
                <a:latin typeface="Malgun Gothic"/>
                <a:ea typeface="+mn-lt"/>
                <a:cs typeface="+mn-lt"/>
              </a:rPr>
              <a:t>,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 도서명</a:t>
            </a:r>
            <a:r>
              <a:rPr lang="en-US" altLang="ko-KR" sz="2000" dirty="0">
                <a:latin typeface="Malgun Gothic"/>
                <a:ea typeface="+mn-lt"/>
                <a:cs typeface="+mn-lt"/>
              </a:rPr>
              <a:t>,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 장르</a:t>
            </a:r>
            <a:r>
              <a:rPr lang="en-US" altLang="ko-KR" sz="2000" dirty="0">
                <a:latin typeface="Malgun Gothic"/>
                <a:ea typeface="+mn-lt"/>
                <a:cs typeface="+mn-lt"/>
              </a:rPr>
              <a:t>,</a:t>
            </a:r>
            <a:r>
              <a:rPr lang="en-US" altLang="ko-KR" sz="2000" dirty="0">
                <a:latin typeface="Malgun Gothic"/>
                <a:ea typeface="Malgun Gothic"/>
                <a:cs typeface="+mn-lt"/>
              </a:rPr>
              <a:t> </a:t>
            </a:r>
            <a:r>
              <a:rPr lang="ko-KR" altLang="en-US" sz="2000" err="1">
                <a:latin typeface="Malgun Gothic"/>
                <a:ea typeface="Malgun Gothic"/>
                <a:cs typeface="+mn-lt"/>
              </a:rPr>
              <a:t>공유받은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 일자</a:t>
            </a:r>
            <a:r>
              <a:rPr lang="en-US" altLang="ko-KR" sz="2000" dirty="0">
                <a:latin typeface="Malgun Gothic"/>
                <a:ea typeface="+mn-lt"/>
                <a:cs typeface="+mn-lt"/>
              </a:rPr>
              <a:t>,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 저자명</a:t>
            </a:r>
            <a:r>
              <a:rPr lang="en-US" altLang="ko-KR" sz="2000" dirty="0">
                <a:latin typeface="Malgun Gothic"/>
                <a:ea typeface="+mn-lt"/>
                <a:cs typeface="+mn-lt"/>
              </a:rPr>
              <a:t>,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 출판사</a:t>
            </a:r>
            <a:r>
              <a:rPr lang="en-US" altLang="ko-KR" sz="2000" dirty="0">
                <a:latin typeface="Malgun Gothic"/>
                <a:ea typeface="+mn-lt"/>
                <a:cs typeface="+mn-lt"/>
              </a:rPr>
              <a:t>,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 원가</a:t>
            </a:r>
            <a:r>
              <a:rPr lang="en-US" altLang="ko-KR" sz="2000" dirty="0">
                <a:latin typeface="Malgun Gothic"/>
                <a:ea typeface="+mn-lt"/>
                <a:cs typeface="+mn-lt"/>
              </a:rPr>
              <a:t>,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 훼손도</a:t>
            </a:r>
            <a:r>
              <a:rPr lang="en-US" altLang="ko-KR" sz="2000" dirty="0">
                <a:latin typeface="Malgun Gothic"/>
                <a:ea typeface="+mn-lt"/>
                <a:cs typeface="+mn-lt"/>
              </a:rPr>
              <a:t>,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 대출비용</a:t>
            </a:r>
            <a:r>
              <a:rPr lang="en-US" altLang="ko-KR" sz="2000" dirty="0">
                <a:latin typeface="Malgun Gothic"/>
                <a:ea typeface="+mn-lt"/>
                <a:cs typeface="+mn-lt"/>
              </a:rPr>
              <a:t>,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 대출가능여부가 저장된다</a:t>
            </a:r>
            <a:r>
              <a:rPr lang="en-US" altLang="ko-KR" sz="2000" dirty="0">
                <a:latin typeface="Malgun Gothic"/>
                <a:ea typeface="+mn-lt"/>
                <a:cs typeface="+mn-lt"/>
              </a:rPr>
              <a:t>.</a:t>
            </a:r>
            <a:endParaRPr lang="ko-KR" sz="2000" dirty="0">
              <a:latin typeface="Malgun Gothic"/>
              <a:ea typeface="맑은 고딕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1D4E33B-FE3C-4E99-8B28-BC056EB58B6E}"/>
              </a:ext>
            </a:extLst>
          </p:cNvPr>
          <p:cNvSpPr txBox="1">
            <a:spLocks/>
          </p:cNvSpPr>
          <p:nvPr/>
        </p:nvSpPr>
        <p:spPr>
          <a:xfrm>
            <a:off x="833888" y="274099"/>
            <a:ext cx="10524224" cy="647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latin typeface="맑은 고딕"/>
                <a:ea typeface="맑은 고딕"/>
                <a:cs typeface="Calibri Light" panose="020F0302020204030204"/>
              </a:rPr>
              <a:t> 시나리오</a:t>
            </a:r>
          </a:p>
        </p:txBody>
      </p:sp>
    </p:spTree>
    <p:extLst>
      <p:ext uri="{BB962C8B-B14F-4D97-AF65-F5344CB8AC3E}">
        <p14:creationId xmlns:p14="http://schemas.microsoft.com/office/powerpoint/2010/main" val="320151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0B4E8-32BF-4A9D-9E26-B2F89214A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45" y="1020494"/>
            <a:ext cx="12097109" cy="56884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sz="2000" dirty="0">
                <a:latin typeface="Malgun Gothic"/>
                <a:ea typeface="Malgun Gothic"/>
                <a:cs typeface="+mn-lt"/>
              </a:rPr>
              <a:t>도서의 분류번호와 장르는 </a:t>
            </a:r>
            <a:r>
              <a:rPr lang="ko-KR" sz="2000" dirty="0" err="1">
                <a:latin typeface="Malgun Gothic"/>
                <a:ea typeface="Malgun Gothic"/>
                <a:cs typeface="+mn-lt"/>
              </a:rPr>
              <a:t>한국십진분류표</a:t>
            </a:r>
            <a:r>
              <a:rPr lang="ko-KR" sz="2000" dirty="0">
                <a:latin typeface="Malgun Gothic"/>
                <a:ea typeface="Malgun Gothic"/>
                <a:cs typeface="+mn-lt"/>
              </a:rPr>
              <a:t>(KDC)</a:t>
            </a:r>
            <a:r>
              <a:rPr lang="ko-KR" sz="2000" dirty="0" err="1">
                <a:latin typeface="Malgun Gothic"/>
                <a:ea typeface="Malgun Gothic"/>
                <a:cs typeface="+mn-lt"/>
              </a:rPr>
              <a:t>를</a:t>
            </a:r>
            <a:r>
              <a:rPr lang="ko-KR" sz="2000" dirty="0">
                <a:latin typeface="Malgun Gothic"/>
                <a:ea typeface="Malgun Gothic"/>
                <a:cs typeface="+mn-lt"/>
              </a:rPr>
              <a:t> 따른다.</a:t>
            </a:r>
            <a:endParaRPr lang="ko-KR" sz="2000" dirty="0">
              <a:latin typeface="Malgun Gothic"/>
              <a:ea typeface="Malgun Gothic"/>
            </a:endParaRPr>
          </a:p>
          <a:p>
            <a:endParaRPr lang="ko-KR" altLang="en-US" sz="2000" dirty="0">
              <a:latin typeface="Malgun Gothic"/>
              <a:ea typeface="Malgun Gothic"/>
              <a:cs typeface="+mn-lt"/>
            </a:endParaRPr>
          </a:p>
          <a:p>
            <a:r>
              <a:rPr lang="ko-KR" sz="2000" dirty="0">
                <a:latin typeface="Malgun Gothic"/>
                <a:ea typeface="Malgun Gothic"/>
                <a:cs typeface="+mn-lt"/>
              </a:rPr>
              <a:t>도서의 대출비용은 해당 도서의 원가와 훼손도를 기준으로 내부적 규칙에 따라 정해진다.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 </a:t>
            </a:r>
            <a:endParaRPr lang="ko-KR" sz="2000" dirty="0">
              <a:latin typeface="Malgun Gothic"/>
              <a:ea typeface="Malgun Gothic"/>
              <a:cs typeface="+mn-lt"/>
            </a:endParaRPr>
          </a:p>
          <a:p>
            <a:endParaRPr lang="ko-KR" altLang="en-US" sz="2000" dirty="0">
              <a:latin typeface="Malgun Gothic"/>
              <a:ea typeface="Malgun Gothic"/>
              <a:cs typeface="+mn-lt"/>
            </a:endParaRPr>
          </a:p>
          <a:p>
            <a:r>
              <a:rPr lang="ko-KR" sz="2000" dirty="0">
                <a:latin typeface="Malgun Gothic"/>
                <a:ea typeface="Malgun Gothic"/>
                <a:cs typeface="+mn-lt"/>
              </a:rPr>
              <a:t>도서번호는 분류번호'-'임의의 번호(1001)로 정해진다.</a:t>
            </a:r>
            <a:endParaRPr lang="ko-KR" sz="2000" dirty="0">
              <a:latin typeface="Malgun Gothic"/>
              <a:ea typeface="Malgun Gothic"/>
            </a:endParaRPr>
          </a:p>
          <a:p>
            <a:pPr marL="0" indent="0">
              <a:buNone/>
            </a:pPr>
            <a:endParaRPr lang="ko-KR" altLang="en-US" sz="2000" dirty="0">
              <a:latin typeface="Malgun Gothic"/>
              <a:ea typeface="Malgun Gothic"/>
              <a:cs typeface="+mn-lt"/>
            </a:endParaRPr>
          </a:p>
          <a:p>
            <a:r>
              <a:rPr lang="ko-KR" sz="2000" dirty="0">
                <a:latin typeface="Malgun Gothic"/>
                <a:ea typeface="Malgun Gothic"/>
                <a:cs typeface="+mn-lt"/>
              </a:rPr>
              <a:t>회원이 도서를 대출 받고자 할 때에는 대출 가능한 도서의 목록에서 직접 선택하여 대출을 신청할 수 있다.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2000" dirty="0">
                <a:latin typeface="Malgun Gothic"/>
                <a:ea typeface="Malgun Gothic"/>
                <a:cs typeface="+mn-lt"/>
              </a:rPr>
              <a:t>최대 2권까지 대출이 가능하며, 대출시 비용은 해당 도서의 대출비용을 따른다.</a:t>
            </a:r>
            <a:endParaRPr lang="ko-KR" sz="2000" dirty="0">
              <a:latin typeface="Malgun Gothic"/>
              <a:ea typeface="Malgun Gothic"/>
            </a:endParaRPr>
          </a:p>
          <a:p>
            <a:pPr marL="0" indent="0">
              <a:buNone/>
            </a:pPr>
            <a:endParaRPr lang="ko-KR" altLang="en-US" sz="2000" dirty="0">
              <a:latin typeface="Malgun Gothic"/>
              <a:ea typeface="Malgun Gothic"/>
              <a:cs typeface="+mn-lt"/>
            </a:endParaRPr>
          </a:p>
          <a:p>
            <a:r>
              <a:rPr lang="ko-KR" sz="2000" dirty="0">
                <a:latin typeface="Malgun Gothic"/>
                <a:ea typeface="Malgun Gothic"/>
                <a:cs typeface="+mn-lt"/>
              </a:rPr>
              <a:t>회원은 자신이 가진 포인트를 사용하여 원하는 도서를 대출 신청할 수 있다.</a:t>
            </a:r>
            <a:endParaRPr lang="ko-KR" sz="2000" dirty="0">
              <a:latin typeface="Malgun Gothic"/>
              <a:ea typeface="Malgun Gothic"/>
            </a:endParaRPr>
          </a:p>
          <a:p>
            <a:pPr marL="0" indent="0">
              <a:buNone/>
            </a:pPr>
            <a:endParaRPr lang="ko-KR" altLang="en-US" sz="2000" dirty="0">
              <a:latin typeface="Malgun Gothic"/>
              <a:ea typeface="Malgun Gothic"/>
              <a:cs typeface="+mn-lt"/>
            </a:endParaRPr>
          </a:p>
          <a:p>
            <a:r>
              <a:rPr lang="ko-KR" sz="2000" dirty="0">
                <a:latin typeface="Malgun Gothic"/>
                <a:ea typeface="Malgun Gothic"/>
                <a:cs typeface="+mn-lt"/>
              </a:rPr>
              <a:t>회원은 대출 가능한 도서의 목록에서 도서명, 장르, 저자명, 출판사, 훼손도, 대출비용을 확인할 수 있다.</a:t>
            </a:r>
            <a:endParaRPr lang="ko-KR" sz="2000" dirty="0">
              <a:latin typeface="Malgun Gothic"/>
              <a:ea typeface="Malgun Gothic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1D4E33B-FE3C-4E99-8B28-BC056EB58B6E}"/>
              </a:ext>
            </a:extLst>
          </p:cNvPr>
          <p:cNvSpPr txBox="1">
            <a:spLocks/>
          </p:cNvSpPr>
          <p:nvPr/>
        </p:nvSpPr>
        <p:spPr>
          <a:xfrm>
            <a:off x="833888" y="274099"/>
            <a:ext cx="10524224" cy="647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latin typeface="맑은 고딕"/>
                <a:ea typeface="맑은 고딕"/>
                <a:cs typeface="Calibri Light" panose="020F0302020204030204"/>
              </a:rPr>
              <a:t> 시나리오</a:t>
            </a:r>
          </a:p>
        </p:txBody>
      </p:sp>
    </p:spTree>
    <p:extLst>
      <p:ext uri="{BB962C8B-B14F-4D97-AF65-F5344CB8AC3E}">
        <p14:creationId xmlns:p14="http://schemas.microsoft.com/office/powerpoint/2010/main" val="176068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0B4E8-32BF-4A9D-9E26-B2F89214A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049249"/>
            <a:ext cx="11910203" cy="56884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>
                <a:latin typeface="Malgun Gothic"/>
                <a:ea typeface="Malgun Gothic"/>
                <a:cs typeface="+mn-lt"/>
              </a:rPr>
              <a:t>대출 신청이 완료되면 배송을 통해 도서를 수령할 수 있고</a:t>
            </a:r>
            <a:r>
              <a:rPr lang="en-US" altLang="ko-KR" sz="2000" dirty="0">
                <a:latin typeface="Malgun Gothic"/>
                <a:ea typeface="+mn-lt"/>
                <a:cs typeface="+mn-lt"/>
              </a:rPr>
              <a:t>,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 </a:t>
            </a:r>
            <a:endParaRPr lang="ko-KR" sz="2000">
              <a:latin typeface="Malgun Gothic"/>
              <a:ea typeface="Malgun Gothic"/>
            </a:endParaRPr>
          </a:p>
          <a:p>
            <a:pPr marL="0" indent="0">
              <a:buNone/>
            </a:pPr>
            <a:r>
              <a:rPr lang="ko-KR" altLang="en-US" sz="2000" dirty="0">
                <a:latin typeface="Malgun Gothic"/>
                <a:ea typeface="Malgun Gothic"/>
                <a:cs typeface="+mn-lt"/>
              </a:rPr>
              <a:t>  수령에 대한 서명을 한 순간부터 </a:t>
            </a:r>
            <a:r>
              <a:rPr lang="en-US" altLang="ko-KR" sz="2000" dirty="0">
                <a:latin typeface="Malgun Gothic"/>
                <a:ea typeface="+mn-lt"/>
                <a:cs typeface="+mn-lt"/>
              </a:rPr>
              <a:t>14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일 이내로 반납 신청을 해야 한다</a:t>
            </a:r>
            <a:r>
              <a:rPr lang="en-US" altLang="ko-KR" sz="2000" dirty="0">
                <a:latin typeface="Malgun Gothic"/>
                <a:ea typeface="+mn-lt"/>
                <a:cs typeface="+mn-lt"/>
              </a:rPr>
              <a:t>.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 </a:t>
            </a:r>
            <a:endParaRPr lang="ko-KR" sz="2000">
              <a:latin typeface="Malgun Gothic"/>
              <a:ea typeface="Malgun Gothic"/>
              <a:cs typeface="Calibri" panose="020F0502020204030204"/>
            </a:endParaRPr>
          </a:p>
          <a:p>
            <a:pPr marL="0" indent="0">
              <a:buNone/>
            </a:pPr>
            <a:r>
              <a:rPr lang="ko-KR" altLang="en-US" sz="2000" dirty="0">
                <a:latin typeface="Malgun Gothic"/>
                <a:ea typeface="Malgun Gothic"/>
                <a:cs typeface="+mn-lt"/>
              </a:rPr>
              <a:t>  또한 회원은 자신의 반납만기일을 직접 확인할 수 있다</a:t>
            </a:r>
            <a:r>
              <a:rPr lang="en-US" altLang="ko-KR" sz="2000" dirty="0">
                <a:latin typeface="Malgun Gothic"/>
                <a:ea typeface="+mn-lt"/>
                <a:cs typeface="+mn-lt"/>
              </a:rPr>
              <a:t>.</a:t>
            </a:r>
            <a:endParaRPr lang="ko-KR" altLang="en-US" sz="2000">
              <a:latin typeface="Malgun Gothic"/>
              <a:ea typeface="Malgun Gothic"/>
            </a:endParaRPr>
          </a:p>
          <a:p>
            <a:pPr marL="0" indent="0">
              <a:buNone/>
            </a:pPr>
            <a:endParaRPr lang="en-US" altLang="ko-KR" sz="2000" dirty="0">
              <a:latin typeface="Malgun Gothic"/>
              <a:ea typeface="Malgun Gothic"/>
              <a:cs typeface="+mn-lt"/>
            </a:endParaRPr>
          </a:p>
          <a:p>
            <a:r>
              <a:rPr lang="ko-KR" altLang="en-US" sz="2000" dirty="0">
                <a:latin typeface="Malgun Gothic"/>
                <a:ea typeface="Malgun Gothic"/>
                <a:cs typeface="+mn-lt"/>
              </a:rPr>
              <a:t>만일 </a:t>
            </a:r>
            <a:r>
              <a:rPr lang="en-US" altLang="ko-KR" sz="2000" dirty="0">
                <a:latin typeface="Malgun Gothic"/>
                <a:ea typeface="+mn-lt"/>
                <a:cs typeface="+mn-lt"/>
              </a:rPr>
              <a:t>14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일이 지나 연체될 경우 </a:t>
            </a:r>
            <a:r>
              <a:rPr lang="en-US" altLang="ko-KR" sz="2000" dirty="0">
                <a:latin typeface="Malgun Gothic"/>
                <a:ea typeface="+mn-lt"/>
                <a:cs typeface="+mn-lt"/>
              </a:rPr>
              <a:t>1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일당 </a:t>
            </a:r>
            <a:r>
              <a:rPr lang="ko-KR" altLang="en-US" sz="2000" dirty="0" err="1">
                <a:latin typeface="Malgun Gothic"/>
                <a:ea typeface="Malgun Gothic"/>
                <a:cs typeface="+mn-lt"/>
              </a:rPr>
              <a:t>연체금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2000" dirty="0">
                <a:latin typeface="Malgun Gothic"/>
                <a:ea typeface="+mn-lt"/>
                <a:cs typeface="+mn-lt"/>
              </a:rPr>
              <a:t>100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원이 누적 발생한다</a:t>
            </a:r>
            <a:r>
              <a:rPr lang="en-US" altLang="ko-KR" sz="2000" dirty="0">
                <a:latin typeface="Malgun Gothic"/>
                <a:ea typeface="+mn-lt"/>
                <a:cs typeface="+mn-lt"/>
              </a:rPr>
              <a:t>.</a:t>
            </a:r>
            <a:endParaRPr lang="ko-KR" altLang="en-US" sz="2000">
              <a:latin typeface="Malgun Gothic"/>
              <a:ea typeface="Malgun Gothic"/>
            </a:endParaRPr>
          </a:p>
          <a:p>
            <a:endParaRPr lang="en-US" altLang="ko-KR" sz="2000" dirty="0">
              <a:latin typeface="Malgun Gothic"/>
              <a:ea typeface="Malgun Gothic"/>
              <a:cs typeface="+mn-lt"/>
            </a:endParaRPr>
          </a:p>
          <a:p>
            <a:r>
              <a:rPr lang="ko-KR" altLang="en-US" sz="2000" dirty="0">
                <a:latin typeface="Malgun Gothic"/>
                <a:ea typeface="Malgun Gothic"/>
                <a:cs typeface="+mn-lt"/>
              </a:rPr>
              <a:t>연체금은 반납 신청이 이뤄지기 전까지 누적되며</a:t>
            </a:r>
            <a:r>
              <a:rPr lang="en-US" altLang="ko-KR" sz="2000" dirty="0">
                <a:latin typeface="Malgun Gothic"/>
                <a:ea typeface="+mn-lt"/>
                <a:cs typeface="+mn-lt"/>
              </a:rPr>
              <a:t>,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ko-KR" altLang="en-US" sz="2000" dirty="0">
                <a:latin typeface="Malgun Gothic"/>
                <a:ea typeface="Malgun Gothic"/>
                <a:cs typeface="+mn-lt"/>
              </a:rPr>
              <a:t>   반납 신청이 이뤄지면 </a:t>
            </a:r>
            <a:r>
              <a:rPr lang="en-US" altLang="ko-KR" sz="2000" dirty="0">
                <a:latin typeface="Malgun Gothic"/>
                <a:ea typeface="+mn-lt"/>
                <a:cs typeface="+mn-lt"/>
              </a:rPr>
              <a:t>7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일 이내로 해당 도서를 직접 방문하여 수거하고 </a:t>
            </a:r>
          </a:p>
          <a:p>
            <a:pPr marL="0" indent="0">
              <a:buNone/>
            </a:pPr>
            <a:r>
              <a:rPr lang="ko-KR" altLang="en-US" sz="2000" dirty="0">
                <a:latin typeface="Malgun Gothic"/>
                <a:ea typeface="Malgun Gothic"/>
                <a:cs typeface="+mn-lt"/>
              </a:rPr>
              <a:t>   회원이 가진 포인트에서 연체금이 차감된다</a:t>
            </a:r>
            <a:r>
              <a:rPr lang="en-US" altLang="ko-KR" sz="2000" dirty="0">
                <a:latin typeface="Malgun Gothic"/>
                <a:ea typeface="+mn-lt"/>
                <a:cs typeface="+mn-lt"/>
              </a:rPr>
              <a:t>.</a:t>
            </a:r>
            <a:endParaRPr lang="ko-KR" altLang="en-US" sz="2000" dirty="0">
              <a:latin typeface="Malgun Gothic"/>
              <a:ea typeface="Malgun Gothic"/>
              <a:cs typeface="Calibri" panose="020F0502020204030204"/>
            </a:endParaRPr>
          </a:p>
          <a:p>
            <a:pPr marL="0" indent="0">
              <a:buNone/>
            </a:pPr>
            <a:endParaRPr lang="en-US" altLang="ko-KR" sz="2000" dirty="0">
              <a:latin typeface="Malgun Gothic"/>
              <a:ea typeface="Malgun Gothic"/>
              <a:cs typeface="+mn-lt"/>
            </a:endParaRPr>
          </a:p>
          <a:p>
            <a:r>
              <a:rPr lang="ko-KR" altLang="en-US" sz="2000" dirty="0">
                <a:latin typeface="Malgun Gothic"/>
                <a:ea typeface="Malgun Gothic"/>
                <a:cs typeface="+mn-lt"/>
              </a:rPr>
              <a:t>수거된 도서는 도서목록에서 대출가능으로 표기된다</a:t>
            </a:r>
            <a:r>
              <a:rPr lang="en-US" altLang="ko-KR" sz="2000" dirty="0">
                <a:latin typeface="Malgun Gothic"/>
                <a:ea typeface="+mn-lt"/>
                <a:cs typeface="+mn-lt"/>
              </a:rPr>
              <a:t>.</a:t>
            </a:r>
            <a:endParaRPr lang="ko-KR" sz="2000" dirty="0">
              <a:latin typeface="Malgun Gothic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1D4E33B-FE3C-4E99-8B28-BC056EB58B6E}"/>
              </a:ext>
            </a:extLst>
          </p:cNvPr>
          <p:cNvSpPr txBox="1">
            <a:spLocks/>
          </p:cNvSpPr>
          <p:nvPr/>
        </p:nvSpPr>
        <p:spPr>
          <a:xfrm>
            <a:off x="833888" y="274099"/>
            <a:ext cx="10524224" cy="647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latin typeface="맑은 고딕"/>
                <a:ea typeface="맑은 고딕"/>
                <a:cs typeface="Calibri Light" panose="020F0302020204030204"/>
              </a:rPr>
              <a:t> 시나리오</a:t>
            </a:r>
          </a:p>
        </p:txBody>
      </p:sp>
    </p:spTree>
    <p:extLst>
      <p:ext uri="{BB962C8B-B14F-4D97-AF65-F5344CB8AC3E}">
        <p14:creationId xmlns:p14="http://schemas.microsoft.com/office/powerpoint/2010/main" val="277136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0B4E8-32BF-4A9D-9E26-B2F89214A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049249"/>
            <a:ext cx="11910203" cy="56884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sz="2000" dirty="0">
                <a:latin typeface="Malgun Gothic"/>
                <a:ea typeface="Malgun Gothic"/>
                <a:cs typeface="+mn-lt"/>
              </a:rPr>
              <a:t>관리자는 현재 대출 중인 도서 목록에서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 </a:t>
            </a:r>
            <a:r>
              <a:rPr lang="ko-KR" sz="2000" dirty="0">
                <a:latin typeface="Malgun Gothic"/>
                <a:ea typeface="Malgun Gothic"/>
                <a:cs typeface="+mn-lt"/>
              </a:rPr>
              <a:t>도서번호, 대출날짜, 반납만기일,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ko-KR" sz="2000" dirty="0">
                <a:latin typeface="Malgun Gothic"/>
                <a:ea typeface="Malgun Gothic"/>
                <a:cs typeface="+mn-lt"/>
              </a:rPr>
              <a:t>   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 </a:t>
            </a:r>
            <a:r>
              <a:rPr lang="ko-KR" sz="2000" dirty="0">
                <a:latin typeface="Malgun Gothic"/>
                <a:ea typeface="Malgun Gothic"/>
                <a:cs typeface="+mn-lt"/>
              </a:rPr>
              <a:t>대출회원번호, 연체일, </a:t>
            </a:r>
            <a:r>
              <a:rPr lang="ko-KR" sz="2000" dirty="0" err="1">
                <a:latin typeface="Malgun Gothic"/>
                <a:ea typeface="Malgun Gothic"/>
                <a:cs typeface="+mn-lt"/>
              </a:rPr>
              <a:t>연체금</a:t>
            </a:r>
            <a:r>
              <a:rPr lang="ko-KR" sz="2000" dirty="0">
                <a:latin typeface="Malgun Gothic"/>
                <a:ea typeface="Malgun Gothic"/>
                <a:cs typeface="+mn-lt"/>
              </a:rPr>
              <a:t>, 대출도서명을 확인할 수 있다.</a:t>
            </a:r>
            <a:endParaRPr lang="ko-KR" sz="2000" dirty="0">
              <a:latin typeface="Malgun Gothic"/>
              <a:ea typeface="Malgun Gothic"/>
              <a:cs typeface="Calibri" panose="020F0502020204030204"/>
            </a:endParaRPr>
          </a:p>
          <a:p>
            <a:pPr marL="0" indent="0">
              <a:buNone/>
            </a:pPr>
            <a:endParaRPr lang="ko-KR" altLang="en-US" sz="2000" dirty="0">
              <a:latin typeface="Malgun Gothic"/>
              <a:ea typeface="Malgun Gothic"/>
              <a:cs typeface="+mn-lt"/>
            </a:endParaRPr>
          </a:p>
          <a:p>
            <a:r>
              <a:rPr lang="ko-KR" sz="2000" dirty="0">
                <a:latin typeface="Malgun Gothic"/>
                <a:ea typeface="Malgun Gothic"/>
                <a:cs typeface="+mn-lt"/>
              </a:rPr>
              <a:t>또한 회원 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목록에서 회원번호</a:t>
            </a:r>
            <a:r>
              <a:rPr lang="ko-KR" sz="2000" dirty="0">
                <a:latin typeface="Malgun Gothic"/>
                <a:ea typeface="Malgun Gothic"/>
                <a:cs typeface="+mn-lt"/>
              </a:rPr>
              <a:t>, 이름, 주민번호, 연락처, 주소, 대출가능여부,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ko-KR" altLang="en-US" sz="2000" dirty="0">
                <a:latin typeface="Malgun Gothic"/>
                <a:ea typeface="Malgun Gothic"/>
                <a:cs typeface="+mn-lt"/>
              </a:rPr>
              <a:t>   </a:t>
            </a:r>
            <a:r>
              <a:rPr lang="ko-KR" sz="2000" dirty="0">
                <a:latin typeface="Malgun Gothic"/>
                <a:ea typeface="Malgun Gothic"/>
                <a:cs typeface="+mn-lt"/>
              </a:rPr>
              <a:t>대출도서명1, 대출도서명2, 공유한 도서의 개수, 보유포인트를 확인할 수 있다.</a:t>
            </a:r>
            <a:endParaRPr lang="ko-KR" sz="2000" dirty="0">
              <a:latin typeface="Malgun Gothic"/>
              <a:ea typeface="Malgun Gothic"/>
              <a:cs typeface="Calibri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1D4E33B-FE3C-4E99-8B28-BC056EB58B6E}"/>
              </a:ext>
            </a:extLst>
          </p:cNvPr>
          <p:cNvSpPr txBox="1">
            <a:spLocks/>
          </p:cNvSpPr>
          <p:nvPr/>
        </p:nvSpPr>
        <p:spPr>
          <a:xfrm>
            <a:off x="833888" y="274099"/>
            <a:ext cx="10524224" cy="647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>
                <a:latin typeface="맑은 고딕"/>
                <a:ea typeface="맑은 고딕"/>
                <a:cs typeface="Calibri Light" panose="020F0302020204030204"/>
              </a:rPr>
              <a:t> 시나리오</a:t>
            </a:r>
          </a:p>
        </p:txBody>
      </p:sp>
    </p:spTree>
    <p:extLst>
      <p:ext uri="{BB962C8B-B14F-4D97-AF65-F5344CB8AC3E}">
        <p14:creationId xmlns:p14="http://schemas.microsoft.com/office/powerpoint/2010/main" val="295587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Theme</vt:lpstr>
      <vt:lpstr>Book  Sharing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흐름도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953</cp:revision>
  <dcterms:created xsi:type="dcterms:W3CDTF">2021-07-31T01:14:58Z</dcterms:created>
  <dcterms:modified xsi:type="dcterms:W3CDTF">2021-08-08T02:17:50Z</dcterms:modified>
</cp:coreProperties>
</file>