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4D959-E6D6-4CC4-8F69-8EAEF4D6A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87D48-C492-4494-AF51-E8459FCBF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88228-4001-4C19-A4C4-F0673E4B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53DBF-EA23-4A95-9DAD-3FF45609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90891-97B0-4B29-80D0-2B60AE15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5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C6513-E72E-47C3-ACFD-9AFEFE7C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767766-8266-4CF6-B371-51604699A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ECBA3-16C5-4FF5-AA98-FFF258CA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9F8C3-7DC8-48B0-A8B4-4747B5EB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C7142-FE32-4896-9222-A9B29515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5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322E4A-A470-452A-B3DA-FC9C0D3DC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D53615-D970-423E-8435-227E1CDF9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1ADDD-AD92-4F5C-AE77-3E8ADB6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4E187-89D4-4240-B3EA-09BE51A9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814C3-7668-4CF9-982B-BCEF5F7D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7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29000-E493-48D2-85EE-87FE2E0F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3ABA1-F8BC-4214-A72F-BCFB7905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423D8-C76D-43B4-9F45-9B26E66A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88FEA-3F94-4148-B526-C376D6CC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26B44-9409-45E4-AABD-9CB39235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8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BCE76-A4A0-40B0-AF63-2B348590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4974C-6B16-46BD-8702-05339EC85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3ED03-F80F-4CF8-AE35-E6A7EDC7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FB60D-83AE-41F0-AD8F-23DE9579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172E9-93D1-475A-84D0-EDAB8967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51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73D43-9457-43BF-A938-DB872FCC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CB700-AE0C-4B8C-B99A-1C31C2105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C0E03F-555A-497E-B398-D24E999E5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45872-949E-4B4E-98C8-4FBE521E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788FF-B232-4CE6-99A8-FC91D0CC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D1CAF-0419-4BDF-B904-1A62E4DB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9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7323-571C-4956-BE42-EF6A185D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D9EE89-2639-4BDE-9394-55D48119F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A0922-9181-4A36-9404-B0050CFC6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A11871-83E1-4828-AD21-9F0B588F6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F7E70F-4B5A-4E3E-A417-6C643BABA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16AED1-614C-46A8-B518-0CCCAB9F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0C58B7-E2F5-40BF-B9FB-90B21AAC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3138D-3002-404D-B1BA-5066AA38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BD378-A889-4477-A33B-20AAE720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AB6EEA-AE5D-4895-B9E8-5EBB3343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97D20F-3BB7-444A-A069-79683550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75BA89-D6B5-4324-9413-5170651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0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C82107-DEE9-4B43-960D-998AF010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0F54A-BF37-4A60-9359-0BFB1884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EF778-210D-44DA-818F-71753B19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1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F28B-A040-4B36-911E-2F63D13D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31CBD-3E1E-40A4-A759-AF4197D0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BFF160-00E6-4742-B990-C45072DC9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5A14C-41E4-49B0-B610-E616254C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22948-2D9E-4A71-B8AF-501AF8AC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DB4D6-ACBF-4E09-9C4A-F7D858C4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53DE8-8310-474F-878C-DF764215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4AF7C-0FFC-4632-8872-23B6A0674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318057-642E-4FD7-B2D7-2777DB04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939E6-1C75-4DF4-8475-77CB6982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CA794-4AA0-4AA2-95A3-66E850E3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5368-0FEF-4FF8-BC41-B09200FC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1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F08531-657A-48A8-A796-DD418480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71B2E-A13E-4FC3-AA1A-87D7A7A7F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A10B4-B5F0-456D-AE1F-693859500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2898-5469-459A-89FC-A3640E250F04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1ABDC-FAC0-4DB2-ADC4-2DFFB17D4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670E3-0C9D-4C4F-9223-7DECF3555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6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97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90BDF-E3AC-4E21-B1CD-90599B1F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엔티티 분석 및 역할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4E86D-1A45-421C-ACD5-66630E9A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매니저</a:t>
            </a:r>
          </a:p>
          <a:p>
            <a:r>
              <a:rPr lang="ko-KR" altLang="en-US" dirty="0"/>
              <a:t>게임 매니저 </a:t>
            </a:r>
            <a:r>
              <a:rPr lang="en-US" altLang="ko-KR" dirty="0"/>
              <a:t>: </a:t>
            </a:r>
            <a:r>
              <a:rPr lang="ko-KR" altLang="en-US" dirty="0"/>
              <a:t>게임의 시간 제어</a:t>
            </a:r>
            <a:r>
              <a:rPr lang="en-US" altLang="ko-KR" dirty="0"/>
              <a:t>, </a:t>
            </a:r>
            <a:r>
              <a:rPr lang="ko-KR" altLang="en-US" dirty="0"/>
              <a:t>씬 전환 관리</a:t>
            </a:r>
            <a:r>
              <a:rPr lang="en-US" altLang="ko-KR" dirty="0"/>
              <a:t>, </a:t>
            </a:r>
            <a:r>
              <a:rPr lang="ko-KR" altLang="en-US" dirty="0"/>
              <a:t>데이터 로드</a:t>
            </a:r>
            <a:r>
              <a:rPr lang="en-US" altLang="ko-KR" dirty="0"/>
              <a:t>/</a:t>
            </a:r>
            <a:r>
              <a:rPr lang="ko-KR" altLang="en-US" dirty="0"/>
              <a:t>세이브</a:t>
            </a:r>
          </a:p>
          <a:p>
            <a:r>
              <a:rPr lang="ko-KR" altLang="en-US" dirty="0"/>
              <a:t>각 미니 게임 매니저 </a:t>
            </a:r>
            <a:r>
              <a:rPr lang="en-US" altLang="ko-KR" dirty="0"/>
              <a:t>: </a:t>
            </a:r>
            <a:r>
              <a:rPr lang="ko-KR" altLang="en-US" dirty="0"/>
              <a:t>게임 초기화</a:t>
            </a:r>
            <a:r>
              <a:rPr lang="en-US" altLang="ko-KR" dirty="0"/>
              <a:t>, </a:t>
            </a:r>
            <a:r>
              <a:rPr lang="ko-KR" altLang="en-US" dirty="0"/>
              <a:t>게임 흐름 제어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/</a:t>
            </a:r>
            <a:r>
              <a:rPr lang="ko-KR" altLang="en-US" dirty="0"/>
              <a:t>진행</a:t>
            </a:r>
            <a:r>
              <a:rPr lang="en-US" altLang="ko-KR" dirty="0"/>
              <a:t>, </a:t>
            </a:r>
            <a:r>
              <a:rPr lang="ko-KR" altLang="en-US" dirty="0"/>
              <a:t>종료</a:t>
            </a:r>
            <a:r>
              <a:rPr lang="en-US" altLang="ko-KR" dirty="0"/>
              <a:t>, </a:t>
            </a:r>
            <a:r>
              <a:rPr lang="ko-KR" altLang="en-US" dirty="0"/>
              <a:t>점수 계산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데이터 매니저 </a:t>
            </a:r>
            <a:r>
              <a:rPr lang="en-US" altLang="ko-KR" dirty="0"/>
              <a:t>: JSON </a:t>
            </a:r>
            <a:r>
              <a:rPr lang="ko-KR" altLang="en-US" dirty="0"/>
              <a:t>기반 데이터 저장</a:t>
            </a:r>
            <a:r>
              <a:rPr lang="en-US" altLang="ko-KR" dirty="0"/>
              <a:t>/</a:t>
            </a:r>
            <a:r>
              <a:rPr lang="ko-KR" altLang="en-US" dirty="0"/>
              <a:t>로드</a:t>
            </a:r>
          </a:p>
          <a:p>
            <a:endParaRPr lang="ko-KR" altLang="en-US" dirty="0"/>
          </a:p>
          <a:p>
            <a:r>
              <a:rPr lang="en-US" altLang="ko-KR" dirty="0"/>
              <a:t>// UI</a:t>
            </a:r>
          </a:p>
          <a:p>
            <a:r>
              <a:rPr lang="ko-KR" altLang="en-US" dirty="0"/>
              <a:t>공통 </a:t>
            </a:r>
            <a:r>
              <a:rPr lang="en-US" altLang="ko-KR" dirty="0"/>
              <a:t>UI : </a:t>
            </a:r>
            <a:r>
              <a:rPr lang="ko-KR" altLang="en-US" dirty="0"/>
              <a:t>모든 화면에서 공통으로 사용 될 </a:t>
            </a:r>
            <a:r>
              <a:rPr lang="en-US" altLang="ko-KR" dirty="0"/>
              <a:t>UI (</a:t>
            </a:r>
            <a:r>
              <a:rPr lang="ko-KR" altLang="en-US" dirty="0"/>
              <a:t>설정 </a:t>
            </a:r>
            <a:r>
              <a:rPr lang="en-US" altLang="ko-KR" dirty="0"/>
              <a:t>UI)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매니저 </a:t>
            </a:r>
            <a:r>
              <a:rPr lang="en-US" altLang="ko-KR" dirty="0"/>
              <a:t>: </a:t>
            </a:r>
            <a:r>
              <a:rPr lang="ko-KR" altLang="en-US" dirty="0"/>
              <a:t>화면 별 </a:t>
            </a:r>
            <a:r>
              <a:rPr lang="en-US" altLang="ko-KR" dirty="0"/>
              <a:t>UI </a:t>
            </a:r>
            <a:r>
              <a:rPr lang="ko-KR" altLang="en-US" dirty="0"/>
              <a:t>관리</a:t>
            </a:r>
          </a:p>
          <a:p>
            <a:endParaRPr lang="ko-KR" altLang="en-US" dirty="0"/>
          </a:p>
          <a:p>
            <a:r>
              <a:rPr lang="en-US" altLang="ko-KR" dirty="0"/>
              <a:t>// </a:t>
            </a:r>
            <a:r>
              <a:rPr lang="ko-KR" altLang="en-US" dirty="0"/>
              <a:t>플레이어</a:t>
            </a:r>
          </a:p>
          <a:p>
            <a:r>
              <a:rPr lang="ko-KR" altLang="en-US" dirty="0"/>
              <a:t>각 게임의 플레이어 컨트롤러 </a:t>
            </a:r>
            <a:r>
              <a:rPr lang="en-US" altLang="ko-KR" dirty="0"/>
              <a:t>: </a:t>
            </a:r>
            <a:r>
              <a:rPr lang="ko-KR" altLang="en-US" dirty="0"/>
              <a:t>게임에 맞는 플레이어 조작 기능 동작</a:t>
            </a:r>
          </a:p>
          <a:p>
            <a:endParaRPr lang="ko-KR" altLang="en-US" dirty="0"/>
          </a:p>
          <a:p>
            <a:r>
              <a:rPr lang="en-US" altLang="ko-KR" dirty="0"/>
              <a:t>// </a:t>
            </a:r>
            <a:r>
              <a:rPr lang="ko-KR" altLang="en-US" dirty="0"/>
              <a:t>오브젝트</a:t>
            </a:r>
          </a:p>
          <a:p>
            <a:r>
              <a:rPr lang="ko-KR" altLang="en-US" dirty="0"/>
              <a:t>충돌 오브젝트 </a:t>
            </a:r>
            <a:r>
              <a:rPr lang="en-US" altLang="ko-KR" dirty="0"/>
              <a:t>: </a:t>
            </a:r>
            <a:r>
              <a:rPr lang="ko-KR" altLang="en-US" dirty="0"/>
              <a:t>충돌 시에 이벤트가 발동하는 오브젝트</a:t>
            </a:r>
          </a:p>
          <a:p>
            <a:r>
              <a:rPr lang="ko-KR" altLang="en-US" dirty="0"/>
              <a:t>상호 작용 오브젝트 </a:t>
            </a:r>
            <a:r>
              <a:rPr lang="en-US" altLang="ko-KR" dirty="0"/>
              <a:t>: </a:t>
            </a:r>
            <a:r>
              <a:rPr lang="ko-KR" altLang="en-US" dirty="0"/>
              <a:t>상호 작용 시에 이벤트가 발동하는 오브젝트</a:t>
            </a:r>
          </a:p>
          <a:p>
            <a:r>
              <a:rPr lang="ko-KR" altLang="en-US" dirty="0"/>
              <a:t>블록 쌓기 오브젝트 </a:t>
            </a:r>
            <a:r>
              <a:rPr lang="en-US" altLang="ko-KR" dirty="0"/>
              <a:t>: </a:t>
            </a:r>
            <a:r>
              <a:rPr lang="ko-KR" altLang="en-US" dirty="0"/>
              <a:t>블록 이동</a:t>
            </a:r>
            <a:r>
              <a:rPr lang="en-US" altLang="ko-KR" dirty="0"/>
              <a:t>, </a:t>
            </a:r>
            <a:r>
              <a:rPr lang="ko-KR" altLang="en-US" dirty="0"/>
              <a:t>쌓기</a:t>
            </a:r>
            <a:r>
              <a:rPr lang="en-US" altLang="ko-KR" dirty="0"/>
              <a:t>, </a:t>
            </a:r>
            <a:r>
              <a:rPr lang="ko-KR" altLang="en-US" dirty="0"/>
              <a:t>조각 생성 오브젝트</a:t>
            </a:r>
          </a:p>
        </p:txBody>
      </p:sp>
    </p:spTree>
    <p:extLst>
      <p:ext uri="{BB962C8B-B14F-4D97-AF65-F5344CB8AC3E}">
        <p14:creationId xmlns:p14="http://schemas.microsoft.com/office/powerpoint/2010/main" val="39662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4831867" y="297783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로비 맵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CF2D8E-B847-4553-9A96-A78B662CB7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99" b="97172" l="6154" r="90385">
                        <a14:foregroundMark x1="29615" y1="5141" x2="33077" y2="6684"/>
                        <a14:foregroundMark x1="6538" y1="37532" x2="10817" y2="52274"/>
                        <a14:foregroundMark x1="90385" y1="34704" x2="90385" y2="37018"/>
                        <a14:foregroundMark x1="58077" y1="92288" x2="57692" y2="96915"/>
                        <a14:foregroundMark x1="32308" y1="97429" x2="34231" y2="97429"/>
                        <a14:foregroundMark x1="36923" y1="3599" x2="39231" y2="3599"/>
                        <a14:foregroundMark x1="10769" y1="52185" x2="10769" y2="54756"/>
                        <a14:foregroundMark x1="10385" y1="51928" x2="10000" y2="56041"/>
                        <a14:foregroundMark x1="11154" y1="57326" x2="16923" y2="57326"/>
                        <a14:foregroundMark x1="18462" y1="57069" x2="15385" y2="57069"/>
                        <a14:foregroundMark x1="84199" y1="56555" x2="84231" y2="56812"/>
                        <a14:foregroundMark x1="84167" y1="56298" x2="84199" y2="56555"/>
                        <a14:foregroundMark x1="84135" y1="56041" x2="84167" y2="56298"/>
                        <a14:foregroundMark x1="83462" y1="50643" x2="83501" y2="50957"/>
                        <a14:foregroundMark x1="82711" y1="51037" x2="82692" y2="50900"/>
                        <a14:foregroundMark x1="83427" y1="56298" x2="83392" y2="56041"/>
                        <a14:foregroundMark x1="83462" y1="56555" x2="83427" y2="56298"/>
                        <a14:foregroundMark x1="80076" y1="47279" x2="58077" y2="40360"/>
                        <a14:foregroundMark x1="84231" y1="48586" x2="80220" y2="47325"/>
                        <a14:foregroundMark x1="83462" y1="50900" x2="83462" y2="50900"/>
                        <a14:foregroundMark x1="83462" y1="50900" x2="83462" y2="50643"/>
                        <a14:foregroundMark x1="83462" y1="51157" x2="83462" y2="50900"/>
                        <a14:foregroundMark x1="83590" y1="50900" x2="83462" y2="50643"/>
                        <a14:foregroundMark x1="83718" y1="51157" x2="83590" y2="50900"/>
                        <a14:foregroundMark x1="83077" y1="50643" x2="83077" y2="50643"/>
                        <a14:foregroundMark x1="83447" y1="56555" x2="83462" y2="56812"/>
                        <a14:foregroundMark x1="83432" y1="56298" x2="83447" y2="56555"/>
                        <a14:foregroundMark x1="83418" y1="56041" x2="83432" y2="56298"/>
                        <a14:foregroundMark x1="83121" y1="50900" x2="83136" y2="51157"/>
                        <a14:foregroundMark x1="83077" y1="50129" x2="83121" y2="50900"/>
                        <a14:foregroundMark x1="82329" y1="56041" x2="82308" y2="56298"/>
                        <a14:backgroundMark x1="4231" y1="89203" x2="4231" y2="94859"/>
                        <a14:backgroundMark x1="81923" y1="51928" x2="81923" y2="51928"/>
                        <a14:backgroundMark x1="81923" y1="51157" x2="81923" y2="56041"/>
                        <a14:backgroundMark x1="82308" y1="51157" x2="82308" y2="51157"/>
                        <a14:backgroundMark x1="82308" y1="50900" x2="82308" y2="50900"/>
                        <a14:backgroundMark x1="82308" y1="56041" x2="82308" y2="56041"/>
                        <a14:backgroundMark x1="81923" y1="56555" x2="81923" y2="56555"/>
                        <a14:backgroundMark x1="82308" y1="56298" x2="82308" y2="56298"/>
                        <a14:backgroundMark x1="82692" y1="50900" x2="82692" y2="50900"/>
                      </a14:backgroundRemoval>
                    </a14:imgEffect>
                  </a14:imgLayer>
                </a14:imgProps>
              </a:ext>
            </a:extLst>
          </a:blip>
          <a:srcRect l="3020" t="2693" r="9106" b="1967"/>
          <a:stretch/>
        </p:blipFill>
        <p:spPr>
          <a:xfrm>
            <a:off x="4720587" y="1432560"/>
            <a:ext cx="2750820" cy="44653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E704504-A59E-48B0-BEF8-C0A87913E02F}"/>
              </a:ext>
            </a:extLst>
          </p:cNvPr>
          <p:cNvSpPr/>
          <p:nvPr/>
        </p:nvSpPr>
        <p:spPr>
          <a:xfrm>
            <a:off x="5850287" y="1801921"/>
            <a:ext cx="488210" cy="35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6D38A-BA0E-41F7-A521-3D6ED0E0442C}"/>
              </a:ext>
            </a:extLst>
          </p:cNvPr>
          <p:cNvSpPr txBox="1"/>
          <p:nvPr/>
        </p:nvSpPr>
        <p:spPr>
          <a:xfrm>
            <a:off x="5745578" y="18484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스폰지역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095011-42AD-45F5-AA78-828F2A8E7FE0}"/>
              </a:ext>
            </a:extLst>
          </p:cNvPr>
          <p:cNvSpPr/>
          <p:nvPr/>
        </p:nvSpPr>
        <p:spPr>
          <a:xfrm>
            <a:off x="5858174" y="3672071"/>
            <a:ext cx="47244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34CF7-EDB8-4EC5-85FF-10F2DC6DDE29}"/>
              </a:ext>
            </a:extLst>
          </p:cNvPr>
          <p:cNvSpPr txBox="1"/>
          <p:nvPr/>
        </p:nvSpPr>
        <p:spPr>
          <a:xfrm>
            <a:off x="5667034" y="3728558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미니 게임</a:t>
            </a:r>
            <a:endParaRPr lang="en-US" altLang="ko-KR" sz="1200" dirty="0"/>
          </a:p>
          <a:p>
            <a:pPr algn="ctr"/>
            <a:r>
              <a:rPr lang="ko-KR" altLang="en-US" sz="1200" dirty="0"/>
              <a:t>선택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CEE2CD-317E-4733-9973-E24960BBDB3C}"/>
              </a:ext>
            </a:extLst>
          </p:cNvPr>
          <p:cNvSpPr/>
          <p:nvPr/>
        </p:nvSpPr>
        <p:spPr>
          <a:xfrm>
            <a:off x="5938987" y="2931251"/>
            <a:ext cx="314026" cy="289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48A6E-D239-4893-814D-0C0835A7BC42}"/>
              </a:ext>
            </a:extLst>
          </p:cNvPr>
          <p:cNvSpPr txBox="1"/>
          <p:nvPr/>
        </p:nvSpPr>
        <p:spPr>
          <a:xfrm>
            <a:off x="5873821" y="296260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레버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A48F4D-25A5-4704-B406-BD72117F19DC}"/>
              </a:ext>
            </a:extLst>
          </p:cNvPr>
          <p:cNvSpPr/>
          <p:nvPr/>
        </p:nvSpPr>
        <p:spPr>
          <a:xfrm>
            <a:off x="5226341" y="2869035"/>
            <a:ext cx="314026" cy="55996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DCCA4F-A942-4F7C-847D-B7F700DEBB70}"/>
              </a:ext>
            </a:extLst>
          </p:cNvPr>
          <p:cNvSpPr/>
          <p:nvPr/>
        </p:nvSpPr>
        <p:spPr>
          <a:xfrm>
            <a:off x="6643665" y="2858549"/>
            <a:ext cx="314026" cy="55996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FC0AB8-D475-40B0-B18F-880D89281FD2}"/>
              </a:ext>
            </a:extLst>
          </p:cNvPr>
          <p:cNvSpPr/>
          <p:nvPr/>
        </p:nvSpPr>
        <p:spPr>
          <a:xfrm>
            <a:off x="4976069" y="4489510"/>
            <a:ext cx="314026" cy="3759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E18174-EA60-4202-8C6D-06241B941A97}"/>
              </a:ext>
            </a:extLst>
          </p:cNvPr>
          <p:cNvSpPr/>
          <p:nvPr/>
        </p:nvSpPr>
        <p:spPr>
          <a:xfrm>
            <a:off x="5226341" y="4677493"/>
            <a:ext cx="314026" cy="57111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1404B1-5121-409B-BBBC-A35E34C5FE43}"/>
              </a:ext>
            </a:extLst>
          </p:cNvPr>
          <p:cNvSpPr/>
          <p:nvPr/>
        </p:nvSpPr>
        <p:spPr>
          <a:xfrm>
            <a:off x="6901907" y="4489510"/>
            <a:ext cx="314026" cy="3759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D00112-B927-42DC-9007-D68C3A48748C}"/>
              </a:ext>
            </a:extLst>
          </p:cNvPr>
          <p:cNvSpPr/>
          <p:nvPr/>
        </p:nvSpPr>
        <p:spPr>
          <a:xfrm>
            <a:off x="6651635" y="4677492"/>
            <a:ext cx="314026" cy="57111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3BB6B94-179D-4C1F-AF42-BF4F8FDFF5B5}"/>
              </a:ext>
            </a:extLst>
          </p:cNvPr>
          <p:cNvSpPr/>
          <p:nvPr/>
        </p:nvSpPr>
        <p:spPr>
          <a:xfrm>
            <a:off x="6392498" y="2491387"/>
            <a:ext cx="314026" cy="289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E2127-DB21-40A6-9FE8-311FEF12A27B}"/>
              </a:ext>
            </a:extLst>
          </p:cNvPr>
          <p:cNvSpPr txBox="1"/>
          <p:nvPr/>
        </p:nvSpPr>
        <p:spPr>
          <a:xfrm>
            <a:off x="6327330" y="2522739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버튼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A76A1A-BA1C-4BE2-BFAA-212E61D6278D}"/>
              </a:ext>
            </a:extLst>
          </p:cNvPr>
          <p:cNvSpPr/>
          <p:nvPr/>
        </p:nvSpPr>
        <p:spPr>
          <a:xfrm>
            <a:off x="5524242" y="2483036"/>
            <a:ext cx="314026" cy="289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897D4A-15F2-4D53-898A-DBDAAE40C6CC}"/>
              </a:ext>
            </a:extLst>
          </p:cNvPr>
          <p:cNvSpPr txBox="1"/>
          <p:nvPr/>
        </p:nvSpPr>
        <p:spPr>
          <a:xfrm>
            <a:off x="5459074" y="2514388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버튼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9A42ED-E424-4B3B-AB87-12091498A03A}"/>
              </a:ext>
            </a:extLst>
          </p:cNvPr>
          <p:cNvSpPr/>
          <p:nvPr/>
        </p:nvSpPr>
        <p:spPr>
          <a:xfrm>
            <a:off x="7800105" y="1432560"/>
            <a:ext cx="2934570" cy="44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스폰지역 </a:t>
            </a:r>
            <a:r>
              <a:rPr lang="en-US" altLang="ko-KR" sz="1200" dirty="0"/>
              <a:t>: </a:t>
            </a:r>
            <a:r>
              <a:rPr lang="ko-KR" altLang="en-US" sz="1200" dirty="0"/>
              <a:t>캐릭터 생성 위치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 선택 </a:t>
            </a:r>
            <a:r>
              <a:rPr lang="en-US" altLang="ko-KR" sz="1200" dirty="0"/>
              <a:t>: </a:t>
            </a:r>
            <a:r>
              <a:rPr lang="ko-KR" altLang="en-US" sz="1200" dirty="0"/>
              <a:t>원하는 캐릭터 발판에 진입하면 해당 캐릭터로 </a:t>
            </a:r>
            <a:r>
              <a:rPr lang="ko-KR" altLang="en-US" sz="1200" dirty="0" err="1"/>
              <a:t>리스폰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상자 </a:t>
            </a:r>
            <a:r>
              <a:rPr lang="en-US" altLang="ko-KR" sz="1200" dirty="0"/>
              <a:t>: </a:t>
            </a:r>
            <a:r>
              <a:rPr lang="ko-KR" altLang="en-US" sz="1200" dirty="0"/>
              <a:t>상자를 바라보고 상호 작용 키를 입력하면 문제 제시 </a:t>
            </a:r>
            <a:r>
              <a:rPr lang="en-US" altLang="ko-KR" sz="1200" dirty="0"/>
              <a:t>UI </a:t>
            </a:r>
            <a:r>
              <a:rPr lang="ko-KR" altLang="en-US" sz="1200" dirty="0"/>
              <a:t>출력</a:t>
            </a:r>
            <a:br>
              <a:rPr lang="en-US" altLang="ko-KR" sz="1200" dirty="0"/>
            </a:br>
            <a:r>
              <a:rPr lang="ko-KR" altLang="en-US" sz="1200" dirty="0"/>
              <a:t>정답 </a:t>
            </a:r>
            <a:r>
              <a:rPr lang="en-US" altLang="ko-KR" sz="1200" dirty="0"/>
              <a:t>: </a:t>
            </a:r>
            <a:r>
              <a:rPr lang="ko-KR" altLang="en-US" sz="1200" dirty="0"/>
              <a:t>코인 생성 </a:t>
            </a:r>
            <a:r>
              <a:rPr lang="en-US" altLang="ko-KR" sz="1200" dirty="0"/>
              <a:t>/ </a:t>
            </a:r>
            <a:r>
              <a:rPr lang="ko-KR" altLang="en-US" sz="1200" dirty="0"/>
              <a:t>오답 </a:t>
            </a:r>
            <a:r>
              <a:rPr lang="en-US" altLang="ko-KR" sz="1200" dirty="0"/>
              <a:t>: </a:t>
            </a:r>
            <a:r>
              <a:rPr lang="ko-KR" altLang="en-US" sz="1200" dirty="0"/>
              <a:t>폭탄 생성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버튼 </a:t>
            </a:r>
            <a:r>
              <a:rPr lang="en-US" altLang="ko-KR" sz="1200" dirty="0"/>
              <a:t>: </a:t>
            </a:r>
            <a:r>
              <a:rPr lang="ko-KR" altLang="en-US" sz="1200" dirty="0"/>
              <a:t>게임 배경 및 분수 오브젝트 색 변경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레버 </a:t>
            </a:r>
            <a:r>
              <a:rPr lang="en-US" altLang="ko-KR" sz="1200" dirty="0"/>
              <a:t>: </a:t>
            </a:r>
            <a:r>
              <a:rPr lang="ko-KR" altLang="en-US" sz="1200" dirty="0"/>
              <a:t>맵 가시 함정 온</a:t>
            </a:r>
            <a:r>
              <a:rPr lang="en-US" altLang="ko-KR" sz="1200" dirty="0"/>
              <a:t>/</a:t>
            </a:r>
            <a:r>
              <a:rPr lang="ko-KR" altLang="en-US" sz="1200" dirty="0"/>
              <a:t>오프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미니 게임 선택 </a:t>
            </a:r>
            <a:r>
              <a:rPr lang="en-US" altLang="ko-KR" sz="1200" dirty="0"/>
              <a:t>: </a:t>
            </a:r>
            <a:r>
              <a:rPr lang="ko-KR" altLang="en-US" sz="1200" dirty="0"/>
              <a:t>미니 게임 선택 공간으로 이동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C5D18B-8F6D-4BB2-AF08-3C1621386F02}"/>
              </a:ext>
            </a:extLst>
          </p:cNvPr>
          <p:cNvSpPr/>
          <p:nvPr/>
        </p:nvSpPr>
        <p:spPr>
          <a:xfrm>
            <a:off x="5853043" y="1436584"/>
            <a:ext cx="488210" cy="35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8CA127-8DCF-42FD-8CCF-D0450744E2A6}"/>
              </a:ext>
            </a:extLst>
          </p:cNvPr>
          <p:cNvSpPr txBox="1"/>
          <p:nvPr/>
        </p:nvSpPr>
        <p:spPr>
          <a:xfrm>
            <a:off x="5809697" y="144432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캐릭터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420828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5109186" y="297783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로비 화면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AB27B1-E5D0-4B3B-BC88-9D93015ABD62}"/>
              </a:ext>
            </a:extLst>
          </p:cNvPr>
          <p:cNvSpPr/>
          <p:nvPr/>
        </p:nvSpPr>
        <p:spPr>
          <a:xfrm>
            <a:off x="5867400" y="3157791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359EB9D-0B2E-4D7B-83C9-5F3D36DECE71}"/>
              </a:ext>
            </a:extLst>
          </p:cNvPr>
          <p:cNvSpPr/>
          <p:nvPr/>
        </p:nvSpPr>
        <p:spPr>
          <a:xfrm>
            <a:off x="5477976" y="2683796"/>
            <a:ext cx="1232832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상호 작용 코멘트</a:t>
            </a:r>
          </a:p>
        </p:txBody>
      </p:sp>
    </p:spTree>
    <p:extLst>
      <p:ext uri="{BB962C8B-B14F-4D97-AF65-F5344CB8AC3E}">
        <p14:creationId xmlns:p14="http://schemas.microsoft.com/office/powerpoint/2010/main" val="2643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4904002" y="297783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캐릭터 선택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AB27B1-E5D0-4B3B-BC88-9D93015ABD62}"/>
              </a:ext>
            </a:extLst>
          </p:cNvPr>
          <p:cNvSpPr/>
          <p:nvPr/>
        </p:nvSpPr>
        <p:spPr>
          <a:xfrm>
            <a:off x="5867400" y="4354131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FE050-7ACF-46CB-B5AB-F0CD442F3311}"/>
              </a:ext>
            </a:extLst>
          </p:cNvPr>
          <p:cNvSpPr txBox="1"/>
          <p:nvPr/>
        </p:nvSpPr>
        <p:spPr>
          <a:xfrm>
            <a:off x="5660052" y="4077132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닉네임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6F8498-ED1E-4421-97D7-465D4DEE70DD}"/>
              </a:ext>
            </a:extLst>
          </p:cNvPr>
          <p:cNvSpPr/>
          <p:nvPr/>
        </p:nvSpPr>
        <p:spPr>
          <a:xfrm>
            <a:off x="5867400" y="1753136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A19B9E-BCC4-4DFA-BB72-8D3059A61D87}"/>
              </a:ext>
            </a:extLst>
          </p:cNvPr>
          <p:cNvSpPr/>
          <p:nvPr/>
        </p:nvSpPr>
        <p:spPr>
          <a:xfrm>
            <a:off x="8084438" y="1753136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150B52F-FE3E-4A92-AD37-DDEC8B5B6AE4}"/>
              </a:ext>
            </a:extLst>
          </p:cNvPr>
          <p:cNvSpPr/>
          <p:nvPr/>
        </p:nvSpPr>
        <p:spPr>
          <a:xfrm>
            <a:off x="3650362" y="1753136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848E08-8D17-415F-A049-F2F3C8411535}"/>
              </a:ext>
            </a:extLst>
          </p:cNvPr>
          <p:cNvSpPr/>
          <p:nvPr/>
        </p:nvSpPr>
        <p:spPr>
          <a:xfrm>
            <a:off x="3273172" y="2682240"/>
            <a:ext cx="1211580" cy="67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변경 발판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4ECE90-2B21-4210-915F-4B3BA903180E}"/>
              </a:ext>
            </a:extLst>
          </p:cNvPr>
          <p:cNvSpPr/>
          <p:nvPr/>
        </p:nvSpPr>
        <p:spPr>
          <a:xfrm>
            <a:off x="5488602" y="2682240"/>
            <a:ext cx="1211580" cy="67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변경 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9D5F94-4FDA-4BEA-90A7-67C08ABFE482}"/>
              </a:ext>
            </a:extLst>
          </p:cNvPr>
          <p:cNvSpPr/>
          <p:nvPr/>
        </p:nvSpPr>
        <p:spPr>
          <a:xfrm>
            <a:off x="7704032" y="2682240"/>
            <a:ext cx="1211580" cy="67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변경 발판</a:t>
            </a:r>
          </a:p>
        </p:txBody>
      </p:sp>
    </p:spTree>
    <p:extLst>
      <p:ext uri="{BB962C8B-B14F-4D97-AF65-F5344CB8AC3E}">
        <p14:creationId xmlns:p14="http://schemas.microsoft.com/office/powerpoint/2010/main" val="151766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5319981" y="289147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설정 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38B419-0D59-4767-B887-B29B319F301E}"/>
              </a:ext>
            </a:extLst>
          </p:cNvPr>
          <p:cNvSpPr/>
          <p:nvPr/>
        </p:nvSpPr>
        <p:spPr>
          <a:xfrm>
            <a:off x="4280832" y="1473038"/>
            <a:ext cx="3627120" cy="4122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10B5E-4208-4D71-A90C-8761580D2B25}"/>
              </a:ext>
            </a:extLst>
          </p:cNvPr>
          <p:cNvSpPr txBox="1"/>
          <p:nvPr/>
        </p:nvSpPr>
        <p:spPr>
          <a:xfrm>
            <a:off x="5336202" y="1606751"/>
            <a:ext cx="151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25BA40-B2DF-4DED-A509-4FA6A786B8C9}"/>
              </a:ext>
            </a:extLst>
          </p:cNvPr>
          <p:cNvSpPr/>
          <p:nvPr/>
        </p:nvSpPr>
        <p:spPr>
          <a:xfrm>
            <a:off x="4871382" y="2655763"/>
            <a:ext cx="2446020" cy="11963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사운드 설정 슬라이더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마스터</a:t>
            </a:r>
            <a:r>
              <a:rPr lang="en-US" altLang="ko-KR" dirty="0"/>
              <a:t>, 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효과음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2178C8-5EF9-41D9-B95E-F5B6F6E35E87}"/>
              </a:ext>
            </a:extLst>
          </p:cNvPr>
          <p:cNvSpPr/>
          <p:nvPr/>
        </p:nvSpPr>
        <p:spPr>
          <a:xfrm>
            <a:off x="5593936" y="4217961"/>
            <a:ext cx="932856" cy="4429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적용 및 닫기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6D1DC7-E93B-45EC-8DAD-A2F6EC091B80}"/>
              </a:ext>
            </a:extLst>
          </p:cNvPr>
          <p:cNvSpPr/>
          <p:nvPr/>
        </p:nvSpPr>
        <p:spPr>
          <a:xfrm>
            <a:off x="6638855" y="4217961"/>
            <a:ext cx="932856" cy="4429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적용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94417D-52CC-4B4F-A274-F70A4334B554}"/>
              </a:ext>
            </a:extLst>
          </p:cNvPr>
          <p:cNvSpPr/>
          <p:nvPr/>
        </p:nvSpPr>
        <p:spPr>
          <a:xfrm>
            <a:off x="4549017" y="4217961"/>
            <a:ext cx="932856" cy="4429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267295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4354975" y="289147"/>
            <a:ext cx="3478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미니 게임 선택 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38B419-0D59-4767-B887-B29B319F301E}"/>
              </a:ext>
            </a:extLst>
          </p:cNvPr>
          <p:cNvSpPr/>
          <p:nvPr/>
        </p:nvSpPr>
        <p:spPr>
          <a:xfrm>
            <a:off x="3004482" y="1473038"/>
            <a:ext cx="6179820" cy="451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10B5E-4208-4D71-A90C-8761580D2B25}"/>
              </a:ext>
            </a:extLst>
          </p:cNvPr>
          <p:cNvSpPr txBox="1"/>
          <p:nvPr/>
        </p:nvSpPr>
        <p:spPr>
          <a:xfrm>
            <a:off x="5336202" y="1606751"/>
            <a:ext cx="151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미니 게임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D85F7D-EEC1-486B-B01A-5274931ED331}"/>
              </a:ext>
            </a:extLst>
          </p:cNvPr>
          <p:cNvSpPr/>
          <p:nvPr/>
        </p:nvSpPr>
        <p:spPr>
          <a:xfrm>
            <a:off x="5008542" y="2202129"/>
            <a:ext cx="2171700" cy="246126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선택 게임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dirty="0"/>
              <a:t>게임 아이콘</a:t>
            </a:r>
            <a:endParaRPr lang="en-US" altLang="ko-KR" dirty="0"/>
          </a:p>
          <a:p>
            <a:pPr algn="ctr"/>
            <a:r>
              <a:rPr lang="ko-KR" altLang="en-US" dirty="0"/>
              <a:t>게임 설명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89C0F2-F1ED-4E03-849F-2AFDA9D2B552}"/>
              </a:ext>
            </a:extLst>
          </p:cNvPr>
          <p:cNvSpPr/>
          <p:nvPr/>
        </p:nvSpPr>
        <p:spPr>
          <a:xfrm>
            <a:off x="7340262" y="2390775"/>
            <a:ext cx="1681818" cy="2076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</a:t>
            </a:r>
            <a:r>
              <a:rPr lang="ko-KR" altLang="en-US" dirty="0"/>
              <a:t>다음 게임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dirty="0"/>
              <a:t>게임 아이콘</a:t>
            </a:r>
            <a:endParaRPr lang="en-US" altLang="ko-KR" dirty="0"/>
          </a:p>
          <a:p>
            <a:pPr algn="ctr"/>
            <a:r>
              <a:rPr lang="ko-KR" altLang="en-US" dirty="0"/>
              <a:t>게임 설명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6091A45-ECED-417C-AE88-1793BE88A39F}"/>
              </a:ext>
            </a:extLst>
          </p:cNvPr>
          <p:cNvSpPr/>
          <p:nvPr/>
        </p:nvSpPr>
        <p:spPr>
          <a:xfrm>
            <a:off x="3164502" y="2390775"/>
            <a:ext cx="1681818" cy="2076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이전 게임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dirty="0"/>
              <a:t>게임 아이콘</a:t>
            </a:r>
            <a:endParaRPr lang="en-US" altLang="ko-KR" dirty="0"/>
          </a:p>
          <a:p>
            <a:pPr algn="ctr"/>
            <a:r>
              <a:rPr lang="ko-KR" altLang="en-US" dirty="0"/>
              <a:t>게임 설명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4B6EC8-9FFB-4059-A9EE-5D8A7CB35CEF}"/>
              </a:ext>
            </a:extLst>
          </p:cNvPr>
          <p:cNvSpPr/>
          <p:nvPr/>
        </p:nvSpPr>
        <p:spPr>
          <a:xfrm>
            <a:off x="5526195" y="4813771"/>
            <a:ext cx="1136394" cy="5099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게임 시작</a:t>
            </a:r>
            <a:endParaRPr lang="ko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7C3EFF-6FED-4C14-93BD-C980EE067FAF}"/>
              </a:ext>
            </a:extLst>
          </p:cNvPr>
          <p:cNvSpPr/>
          <p:nvPr/>
        </p:nvSpPr>
        <p:spPr>
          <a:xfrm>
            <a:off x="5526195" y="5384962"/>
            <a:ext cx="1136394" cy="5099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42743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4626683" y="297783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러닝 게임 화면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AB27B1-E5D0-4B3B-BC88-9D93015ABD62}"/>
              </a:ext>
            </a:extLst>
          </p:cNvPr>
          <p:cNvSpPr/>
          <p:nvPr/>
        </p:nvSpPr>
        <p:spPr>
          <a:xfrm>
            <a:off x="3124200" y="4615890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3AC454-E051-483E-B5CA-ABA2DD4A29EE}"/>
              </a:ext>
            </a:extLst>
          </p:cNvPr>
          <p:cNvSpPr/>
          <p:nvPr/>
        </p:nvSpPr>
        <p:spPr>
          <a:xfrm>
            <a:off x="1258140" y="5347410"/>
            <a:ext cx="9672507" cy="96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1FDA39-5DEC-40BC-8B56-B9F8817F449D}"/>
              </a:ext>
            </a:extLst>
          </p:cNvPr>
          <p:cNvSpPr/>
          <p:nvPr/>
        </p:nvSpPr>
        <p:spPr>
          <a:xfrm>
            <a:off x="6408420" y="4125805"/>
            <a:ext cx="403860" cy="4141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폭탄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B8176B-BAA2-4F3D-AA55-ED1A36BA45B9}"/>
              </a:ext>
            </a:extLst>
          </p:cNvPr>
          <p:cNvSpPr/>
          <p:nvPr/>
        </p:nvSpPr>
        <p:spPr>
          <a:xfrm>
            <a:off x="7642860" y="4774571"/>
            <a:ext cx="403860" cy="4141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폭탄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69EDDC6-D5CB-478A-A999-FAA2C18C47A4}"/>
              </a:ext>
            </a:extLst>
          </p:cNvPr>
          <p:cNvSpPr/>
          <p:nvPr/>
        </p:nvSpPr>
        <p:spPr>
          <a:xfrm>
            <a:off x="9275148" y="4125805"/>
            <a:ext cx="403860" cy="4141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코인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5E826-9ACC-490C-9580-74F1F3090AE9}"/>
              </a:ext>
            </a:extLst>
          </p:cNvPr>
          <p:cNvSpPr txBox="1"/>
          <p:nvPr/>
        </p:nvSpPr>
        <p:spPr>
          <a:xfrm>
            <a:off x="5314216" y="1386875"/>
            <a:ext cx="1560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점수</a:t>
            </a:r>
            <a:endParaRPr lang="en-US" altLang="ko-KR" sz="3200" dirty="0"/>
          </a:p>
          <a:p>
            <a:pPr algn="ctr"/>
            <a:r>
              <a:rPr lang="en-US" altLang="ko-KR" sz="3200" dirty="0"/>
              <a:t>999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112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4144179" y="297783"/>
            <a:ext cx="3900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/>
              <a:t>블록 쌓기 </a:t>
            </a:r>
            <a:r>
              <a:rPr lang="ko-KR" altLang="en-US" sz="3200" dirty="0"/>
              <a:t>게임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9ABB0A-376F-4756-A73F-9BF37914CD2F}"/>
              </a:ext>
            </a:extLst>
          </p:cNvPr>
          <p:cNvSpPr/>
          <p:nvPr/>
        </p:nvSpPr>
        <p:spPr>
          <a:xfrm>
            <a:off x="4462943" y="4957894"/>
            <a:ext cx="3028426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09ED9F-7A19-4263-8724-E605147C4521}"/>
              </a:ext>
            </a:extLst>
          </p:cNvPr>
          <p:cNvSpPr/>
          <p:nvPr/>
        </p:nvSpPr>
        <p:spPr>
          <a:xfrm>
            <a:off x="4462942" y="4370665"/>
            <a:ext cx="2450983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FBE1F8-9758-4724-AB22-389F567331E4}"/>
              </a:ext>
            </a:extLst>
          </p:cNvPr>
          <p:cNvSpPr/>
          <p:nvPr/>
        </p:nvSpPr>
        <p:spPr>
          <a:xfrm>
            <a:off x="4462942" y="3783436"/>
            <a:ext cx="2298586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6A683A-E9DD-4C12-ADE4-BB426EE0BE7E}"/>
              </a:ext>
            </a:extLst>
          </p:cNvPr>
          <p:cNvSpPr/>
          <p:nvPr/>
        </p:nvSpPr>
        <p:spPr>
          <a:xfrm>
            <a:off x="2710340" y="2608978"/>
            <a:ext cx="3028426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49C88-D8AD-4E74-A79F-B942E51C1ECD}"/>
              </a:ext>
            </a:extLst>
          </p:cNvPr>
          <p:cNvSpPr txBox="1"/>
          <p:nvPr/>
        </p:nvSpPr>
        <p:spPr>
          <a:xfrm>
            <a:off x="5314216" y="1386875"/>
            <a:ext cx="1560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점수</a:t>
            </a:r>
            <a:endParaRPr lang="en-US" altLang="ko-KR" sz="3200" dirty="0"/>
          </a:p>
          <a:p>
            <a:pPr algn="ctr"/>
            <a:r>
              <a:rPr lang="en-US" altLang="ko-KR" sz="3200" dirty="0"/>
              <a:t>999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8838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3938997" y="297783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숫자 더하기 게임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49C88-D8AD-4E74-A79F-B942E51C1ECD}"/>
              </a:ext>
            </a:extLst>
          </p:cNvPr>
          <p:cNvSpPr txBox="1"/>
          <p:nvPr/>
        </p:nvSpPr>
        <p:spPr>
          <a:xfrm>
            <a:off x="5314216" y="1386875"/>
            <a:ext cx="1560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점수</a:t>
            </a:r>
            <a:endParaRPr lang="en-US" altLang="ko-KR" sz="3200" dirty="0"/>
          </a:p>
          <a:p>
            <a:pPr algn="ctr"/>
            <a:r>
              <a:rPr lang="en-US" altLang="ko-KR" sz="3200" dirty="0"/>
              <a:t>999</a:t>
            </a:r>
            <a:endParaRPr lang="ko-KR" altLang="en-US" sz="3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EAF4823-3175-45DA-81DA-0266ECE39C73}"/>
              </a:ext>
            </a:extLst>
          </p:cNvPr>
          <p:cNvSpPr/>
          <p:nvPr/>
        </p:nvSpPr>
        <p:spPr>
          <a:xfrm>
            <a:off x="5746250" y="3557608"/>
            <a:ext cx="696286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EEE181A-E4C9-41CA-B265-13DD706F6230}"/>
              </a:ext>
            </a:extLst>
          </p:cNvPr>
          <p:cNvSpPr/>
          <p:nvPr/>
        </p:nvSpPr>
        <p:spPr>
          <a:xfrm>
            <a:off x="6804661" y="3557608"/>
            <a:ext cx="696286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316B399-CA53-4201-8398-23108DFDAD6E}"/>
              </a:ext>
            </a:extLst>
          </p:cNvPr>
          <p:cNvSpPr/>
          <p:nvPr/>
        </p:nvSpPr>
        <p:spPr>
          <a:xfrm>
            <a:off x="4687839" y="3557608"/>
            <a:ext cx="696286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DA90A6-7F7C-4DC1-9D32-6535101BF7B1}"/>
              </a:ext>
            </a:extLst>
          </p:cNvPr>
          <p:cNvSpPr/>
          <p:nvPr/>
        </p:nvSpPr>
        <p:spPr>
          <a:xfrm>
            <a:off x="1258140" y="5347410"/>
            <a:ext cx="9672507" cy="96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4B5B55-7246-4528-B7F9-D1899B8B48EA}"/>
              </a:ext>
            </a:extLst>
          </p:cNvPr>
          <p:cNvSpPr/>
          <p:nvPr/>
        </p:nvSpPr>
        <p:spPr>
          <a:xfrm>
            <a:off x="5865793" y="4615890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92A4E-F3EF-4E14-AA93-586FDA799B28}"/>
              </a:ext>
            </a:extLst>
          </p:cNvPr>
          <p:cNvSpPr txBox="1"/>
          <p:nvPr/>
        </p:nvSpPr>
        <p:spPr>
          <a:xfrm>
            <a:off x="4844433" y="5567617"/>
            <a:ext cx="249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0/31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879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289</Words>
  <Application>Microsoft Office PowerPoint</Application>
  <PresentationFormat>와이드스크린</PresentationFormat>
  <Paragraphs>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엔티티 분석 및 역할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현수 신</dc:creator>
  <cp:lastModifiedBy>현수 신</cp:lastModifiedBy>
  <cp:revision>30</cp:revision>
  <dcterms:created xsi:type="dcterms:W3CDTF">2025-05-03T09:16:32Z</dcterms:created>
  <dcterms:modified xsi:type="dcterms:W3CDTF">2025-05-06T09:51:42Z</dcterms:modified>
</cp:coreProperties>
</file>