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283" y="3212416"/>
            <a:ext cx="10990029" cy="40497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200" spc="-1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심플하고 깔끔한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82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프레젠테이션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44283" y="6175171"/>
            <a:ext cx="11397861" cy="7516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200" kern="0" dirty="0" smtClean="0">
                <a:solidFill>
                  <a:srgbClr val="191919"/>
                </a:solidFill>
                <a:latin typeface="Pretendard Light" pitchFamily="34" charset="0"/>
                <a:cs typeface="Pretendard Light" pitchFamily="34" charset="0"/>
              </a:rPr>
              <a:t>화이트와 블루톤의 심플한 프레젠테이션입니다.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348329" y="763843"/>
            <a:ext cx="2038472" cy="328408"/>
            <a:chOff x="15348329" y="763843"/>
            <a:chExt cx="2038472" cy="32840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15663573" y="763843"/>
              <a:ext cx="2584841" cy="49261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191919"/>
                  </a:solidFill>
                  <a:latin typeface="Pretendard" pitchFamily="34" charset="0"/>
                  <a:cs typeface="Pretendard" pitchFamily="34" charset="0"/>
                </a:rPr>
                <a:t>MIRICOMPANY</a:t>
              </a:r>
              <a:endParaRPr lang="en-US"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4283" y="2302556"/>
            <a:ext cx="2835209" cy="127092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spc="-100" kern="0" dirty="0" smtClean="0">
                <a:solidFill>
                  <a:srgbClr val="18a8f1"/>
                </a:solidFill>
                <a:latin typeface="Pretendard" pitchFamily="34" charset="0"/>
                <a:cs typeface="Pretendard" pitchFamily="34" charset="0"/>
              </a:rPr>
              <a:t>2060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37580" y="6210823"/>
            <a:ext cx="1545320" cy="1545320"/>
            <a:chOff x="10437580" y="6210823"/>
            <a:chExt cx="1545320" cy="15453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4485" y="2193331"/>
            <a:ext cx="1740047" cy="1740047"/>
            <a:chOff x="13014485" y="2193331"/>
            <a:chExt cx="1740047" cy="174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56611" y="3700214"/>
            <a:ext cx="1700517" cy="1700517"/>
            <a:chOff x="12256611" y="3700214"/>
            <a:chExt cx="1700517" cy="1700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9091" y="1924682"/>
            <a:ext cx="1775532" cy="1775532"/>
            <a:chOff x="14769091" y="1924682"/>
            <a:chExt cx="1775532" cy="1775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65540" y="6425706"/>
            <a:ext cx="1591241" cy="1591241"/>
            <a:chOff x="12565540" y="6425706"/>
            <a:chExt cx="1591241" cy="15912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5540" y="6425706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37311" y="4724053"/>
            <a:ext cx="856448" cy="1571856"/>
            <a:chOff x="11437311" y="4724053"/>
            <a:chExt cx="856448" cy="15718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35585" y="3370264"/>
            <a:ext cx="859312" cy="1577112"/>
            <a:chOff x="14535585" y="3370264"/>
            <a:chExt cx="859312" cy="1577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80121" y="5318641"/>
            <a:ext cx="1449230" cy="1449230"/>
            <a:chOff x="12080121" y="5318641"/>
            <a:chExt cx="1449230" cy="144923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37580" y="2898420"/>
            <a:ext cx="1545352" cy="1545352"/>
            <a:chOff x="10437580" y="2898420"/>
            <a:chExt cx="1545352" cy="15453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35585" y="5142857"/>
            <a:ext cx="1514941" cy="1514941"/>
            <a:chOff x="14535585" y="5142857"/>
            <a:chExt cx="1514941" cy="15149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35682" y="6303189"/>
            <a:ext cx="1357361" cy="1357361"/>
            <a:chOff x="15835682" y="6303189"/>
            <a:chExt cx="1357361" cy="13573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743316" y="4074232"/>
            <a:ext cx="1614367" cy="1614367"/>
            <a:chOff x="15743316" y="4074232"/>
            <a:chExt cx="1614367" cy="16143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73202" y="8803923"/>
            <a:ext cx="16739310" cy="863104"/>
            <a:chOff x="773202" y="8803923"/>
            <a:chExt cx="16739310" cy="8631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4377067" y="6959064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0103723" y="5331364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3718163" y="4902092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785339" y="9081086"/>
            <a:ext cx="22509320" cy="4751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담당자  :</a:t>
            </a:r>
            <a:r>
              <a:rPr lang="en-US" sz="1800" spc="-100" kern="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      기획 1팀 김미리, 이미리, 박미리, 윤미리, 성미리       ㅣ        010.1234.5678        ㅣ       miri_kim@miri.com      ㅣ     www.miricompany.com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67707" y="3546759"/>
            <a:ext cx="14350301" cy="833586"/>
            <a:chOff x="1967707" y="3546759"/>
            <a:chExt cx="14350301" cy="8335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07" y="3546759"/>
              <a:ext cx="14350301" cy="833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28638" y="4558619"/>
            <a:ext cx="10628439" cy="1168476"/>
            <a:chOff x="3828638" y="4558619"/>
            <a:chExt cx="10628439" cy="1168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638" y="4558619"/>
              <a:ext cx="10628439" cy="1168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9786" y="5741654"/>
            <a:ext cx="2777703" cy="725799"/>
            <a:chOff x="2439786" y="5741654"/>
            <a:chExt cx="2777703" cy="7257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9786" y="5741654"/>
              <a:ext cx="2777703" cy="7257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07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3분할 다이어그램 레이아웃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95347" y="3775086"/>
            <a:ext cx="16295021" cy="5381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이곳에 강조하고 싶은 텍스트를 간략하게 입력해주세요 텍스트를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742919" y="5860017"/>
            <a:ext cx="4171437" cy="7336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754006" y="5756213"/>
            <a:ext cx="2777703" cy="725799"/>
            <a:chOff x="7754006" y="5756213"/>
            <a:chExt cx="2777703" cy="725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4006" y="5756213"/>
              <a:ext cx="2777703" cy="7257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057141" y="5874571"/>
            <a:ext cx="4171437" cy="7394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068225" y="5756213"/>
            <a:ext cx="2777703" cy="725799"/>
            <a:chOff x="13068225" y="5756213"/>
            <a:chExt cx="2777703" cy="7257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68225" y="5756213"/>
              <a:ext cx="2777703" cy="7257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92630" y="6569095"/>
            <a:ext cx="2500454" cy="935749"/>
            <a:chOff x="7892630" y="6569095"/>
            <a:chExt cx="2500454" cy="9357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2630" y="6569095"/>
              <a:ext cx="2500454" cy="9357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08896" y="8267607"/>
            <a:ext cx="89593" cy="89593"/>
            <a:chOff x="6208896" y="8267607"/>
            <a:chExt cx="89593" cy="895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8896" y="8267607"/>
              <a:ext cx="89593" cy="8959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2371332" y="5874571"/>
            <a:ext cx="4171437" cy="7394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03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044333" y="7579603"/>
            <a:ext cx="3273759" cy="575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894831" y="7594162"/>
            <a:ext cx="3273759" cy="5855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02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6419936" y="8167254"/>
            <a:ext cx="4084382" cy="4724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텍스트를 입력해주세요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6208896" y="8730167"/>
            <a:ext cx="89593" cy="89593"/>
            <a:chOff x="6208896" y="8730167"/>
            <a:chExt cx="89593" cy="8959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8896" y="8730167"/>
              <a:ext cx="89593" cy="8959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19936" y="8617468"/>
            <a:ext cx="4084382" cy="4724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텍스트를 입력해주세요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232644" y="8267607"/>
            <a:ext cx="89593" cy="89593"/>
            <a:chOff x="9232644" y="8267607"/>
            <a:chExt cx="89593" cy="895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2644" y="8267607"/>
              <a:ext cx="89593" cy="8959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443684" y="8167254"/>
            <a:ext cx="4084382" cy="4724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텍스트를 입력해주세요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232644" y="8730167"/>
            <a:ext cx="89593" cy="89593"/>
            <a:chOff x="9232644" y="8730167"/>
            <a:chExt cx="89593" cy="8959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2644" y="8730167"/>
              <a:ext cx="89593" cy="8959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443684" y="8617468"/>
            <a:ext cx="4084382" cy="4724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텍스트를 입력해주세요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2088265" y="6972262"/>
            <a:ext cx="78460" cy="78460"/>
            <a:chOff x="2088265" y="6972262"/>
            <a:chExt cx="78460" cy="7846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8265" y="6972262"/>
              <a:ext cx="78460" cy="7846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287611" y="6855777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2088265" y="7551186"/>
            <a:ext cx="78460" cy="78460"/>
            <a:chOff x="2088265" y="7551186"/>
            <a:chExt cx="78460" cy="7846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88265" y="7551186"/>
              <a:ext cx="78460" cy="7846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2287611" y="7434700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2088265" y="8130107"/>
            <a:ext cx="78460" cy="78460"/>
            <a:chOff x="2088265" y="8130107"/>
            <a:chExt cx="78460" cy="7846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8265" y="8130107"/>
              <a:ext cx="78460" cy="7846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287611" y="8013622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2088265" y="8735733"/>
            <a:ext cx="78460" cy="78460"/>
            <a:chOff x="2088265" y="8735733"/>
            <a:chExt cx="78460" cy="7846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88265" y="8735733"/>
              <a:ext cx="78460" cy="7846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287611" y="8619248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2716704" y="6972262"/>
            <a:ext cx="78460" cy="78460"/>
            <a:chOff x="12716704" y="6972262"/>
            <a:chExt cx="78460" cy="7846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16704" y="6972262"/>
              <a:ext cx="78460" cy="7846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2916050" y="6855777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2716704" y="7551186"/>
            <a:ext cx="78460" cy="78460"/>
            <a:chOff x="12716704" y="7551186"/>
            <a:chExt cx="78460" cy="7846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16704" y="7551186"/>
              <a:ext cx="78460" cy="7846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2916050" y="7434700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2716704" y="8130107"/>
            <a:ext cx="78460" cy="78460"/>
            <a:chOff x="12716704" y="8130107"/>
            <a:chExt cx="78460" cy="7846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16704" y="8130107"/>
              <a:ext cx="78460" cy="7846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2916050" y="8013622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2716704" y="8735733"/>
            <a:ext cx="78460" cy="78460"/>
            <a:chOff x="12716704" y="8735733"/>
            <a:chExt cx="78460" cy="7846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16704" y="8735733"/>
              <a:ext cx="78460" cy="78460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2916050" y="8619248"/>
            <a:ext cx="4922099" cy="4671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851" y="4194763"/>
            <a:ext cx="19897584" cy="2436587"/>
            <a:chOff x="-490851" y="4194763"/>
            <a:chExt cx="19897584" cy="24365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0851" y="4194763"/>
              <a:ext cx="19897584" cy="24365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08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4분할 아이콘 레이아웃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62200" y="8106505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1783" y="3823263"/>
            <a:ext cx="3179587" cy="3179587"/>
            <a:chOff x="1561783" y="3823263"/>
            <a:chExt cx="3179587" cy="317958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61783" y="3823263"/>
              <a:ext cx="3179587" cy="3179587"/>
              <a:chOff x="1561783" y="3823263"/>
              <a:chExt cx="3179587" cy="317958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1783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36597" y="3898077"/>
              <a:ext cx="3029959" cy="3029959"/>
              <a:chOff x="1636597" y="3898077"/>
              <a:chExt cx="3029959" cy="302995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597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2153602" y="7528642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4541832" y="8106505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541412" y="3823263"/>
            <a:ext cx="3179587" cy="4197993"/>
            <a:chOff x="5541412" y="3823263"/>
            <a:chExt cx="3179587" cy="419799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541412" y="3823263"/>
              <a:ext cx="3179587" cy="3179587"/>
              <a:chOff x="5541412" y="3823263"/>
              <a:chExt cx="3179587" cy="317958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541412" y="3823263"/>
                <a:ext cx="3179587" cy="3179587"/>
                <a:chOff x="5541412" y="3823263"/>
                <a:chExt cx="3179587" cy="3179587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541412" y="3823263"/>
                  <a:ext cx="3179587" cy="3179587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5616225" y="3898077"/>
                <a:ext cx="3029959" cy="3029959"/>
                <a:chOff x="5616225" y="3898077"/>
                <a:chExt cx="3029959" cy="3029959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616225" y="3898077"/>
                  <a:ext cx="3029959" cy="302995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Object 34"/>
            <p:cNvSpPr txBox="1"/>
            <p:nvPr/>
          </p:nvSpPr>
          <p:spPr>
            <a:xfrm>
              <a:off x="6133231" y="7528642"/>
              <a:ext cx="1995948" cy="73892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spc="-200" kern="0" dirty="0" smtClean="0">
                  <a:solidFill>
                    <a:srgbClr val="18a8f1"/>
                  </a:solidFill>
                  <a:latin typeface="Pretendard SemiBold" pitchFamily="34" charset="0"/>
                  <a:cs typeface="Pretendard SemiBold" pitchFamily="34" charset="0"/>
                </a:rPr>
                <a:t>keyword</a:t>
              </a:r>
              <a:endParaRPr lang="en-US"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21464" y="8106505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521041" y="3823263"/>
            <a:ext cx="3179587" cy="3179587"/>
            <a:chOff x="9521041" y="3823263"/>
            <a:chExt cx="3179587" cy="317958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521041" y="3823263"/>
              <a:ext cx="3179587" cy="3179587"/>
              <a:chOff x="9521041" y="3823263"/>
              <a:chExt cx="3179587" cy="317958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521041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595854" y="3898077"/>
              <a:ext cx="3029959" cy="3029959"/>
              <a:chOff x="9595854" y="3898077"/>
              <a:chExt cx="3029959" cy="302995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95854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45" name="Object 45"/>
          <p:cNvSpPr txBox="1"/>
          <p:nvPr/>
        </p:nvSpPr>
        <p:spPr>
          <a:xfrm>
            <a:off x="10112860" y="7528642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2501096" y="8106505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3500670" y="3823263"/>
            <a:ext cx="3179587" cy="3179587"/>
            <a:chOff x="13500670" y="3823263"/>
            <a:chExt cx="3179587" cy="317958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500670" y="3823263"/>
              <a:ext cx="3179587" cy="3179587"/>
              <a:chOff x="13500670" y="3823263"/>
              <a:chExt cx="3179587" cy="317958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500670" y="3823263"/>
                <a:ext cx="3179587" cy="317958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3575483" y="3898077"/>
              <a:ext cx="3029959" cy="3029959"/>
              <a:chOff x="13575483" y="3898077"/>
              <a:chExt cx="3029959" cy="302995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575483" y="3898077"/>
                <a:ext cx="3029959" cy="3029959"/>
              </a:xfrm>
              <a:prstGeom prst="rect">
                <a:avLst/>
              </a:prstGeom>
            </p:spPr>
          </p:pic>
        </p:grpSp>
      </p:grpSp>
      <p:sp>
        <p:nvSpPr>
          <p:cNvPr id="55" name="Object 55"/>
          <p:cNvSpPr txBox="1"/>
          <p:nvPr/>
        </p:nvSpPr>
        <p:spPr>
          <a:xfrm>
            <a:off x="14092489" y="7528642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2143767" y="4521722"/>
            <a:ext cx="1782669" cy="1782669"/>
            <a:chOff x="2143767" y="4521722"/>
            <a:chExt cx="1782669" cy="178266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3767" y="4521722"/>
              <a:ext cx="1782669" cy="178266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395848" y="4677700"/>
            <a:ext cx="1470712" cy="1470712"/>
            <a:chOff x="6395848" y="4677700"/>
            <a:chExt cx="1470712" cy="14707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5848" y="4677700"/>
              <a:ext cx="1470712" cy="147071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79120" y="4681340"/>
            <a:ext cx="1463433" cy="1463433"/>
            <a:chOff x="10379120" y="4681340"/>
            <a:chExt cx="1463433" cy="146343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79120" y="4681340"/>
              <a:ext cx="1463433" cy="146343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273483" y="4581513"/>
            <a:ext cx="1633970" cy="1633970"/>
            <a:chOff x="14273483" y="4581513"/>
            <a:chExt cx="1633970" cy="163397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73483" y="4581513"/>
              <a:ext cx="1633970" cy="1633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3587879" cy="5413045"/>
            <a:chOff x="1628276" y="3546759"/>
            <a:chExt cx="3587879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3587879" cy="5413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42037" y="3546759"/>
            <a:ext cx="3587879" cy="5413045"/>
            <a:chOff x="5442037" y="3546759"/>
            <a:chExt cx="3587879" cy="5413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2037" y="3546759"/>
              <a:ext cx="3587879" cy="5413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55798" y="3546759"/>
            <a:ext cx="3587879" cy="5413045"/>
            <a:chOff x="9255798" y="3546759"/>
            <a:chExt cx="3587879" cy="54130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798" y="3546759"/>
              <a:ext cx="3587879" cy="54130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69559" y="3546759"/>
            <a:ext cx="3587879" cy="5413045"/>
            <a:chOff x="13069559" y="3546759"/>
            <a:chExt cx="3587879" cy="54130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69559" y="3546759"/>
              <a:ext cx="3587879" cy="54130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4874" y="3643749"/>
            <a:ext cx="3374683" cy="3639566"/>
            <a:chOff x="1734874" y="3643749"/>
            <a:chExt cx="3374683" cy="36395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4874" y="3643749"/>
              <a:ext cx="3374683" cy="363956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09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4분할 사진 레이아웃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424242" y="7412799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32844" y="8000651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548635" y="3643749"/>
            <a:ext cx="3374683" cy="3639566"/>
            <a:chOff x="5548635" y="3643749"/>
            <a:chExt cx="3374683" cy="3639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8635" y="3643749"/>
              <a:ext cx="3374683" cy="363956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238003" y="7412799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4646605" y="8000651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362396" y="3643749"/>
            <a:ext cx="3374683" cy="3639566"/>
            <a:chOff x="9362396" y="3643749"/>
            <a:chExt cx="3374683" cy="363956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2396" y="3643749"/>
              <a:ext cx="3374683" cy="363956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051764" y="7412799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460366" y="8000651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176157" y="3643749"/>
            <a:ext cx="3374683" cy="3639566"/>
            <a:chOff x="13176157" y="3643749"/>
            <a:chExt cx="3374683" cy="363956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76157" y="3643749"/>
              <a:ext cx="3374683" cy="363956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865525" y="7412799"/>
            <a:ext cx="1995948" cy="73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2274126" y="8000651"/>
            <a:ext cx="5178744" cy="1088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6" y="3901603"/>
            <a:ext cx="17361143" cy="23121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700" b="1" spc="-2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ATTENTION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2286" y="2600381"/>
            <a:ext cx="17361143" cy="23121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700" b="1" spc="-1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THANK YOU FOR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443927" y="5605969"/>
            <a:ext cx="11397861" cy="7516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spc="-200" kern="0" dirty="0" smtClean="0">
                <a:solidFill>
                  <a:srgbClr val="191919"/>
                </a:solidFill>
                <a:latin typeface="Pretendard Light" pitchFamily="34" charset="0"/>
                <a:cs typeface="Pretendard Light" pitchFamily="34" charset="0"/>
              </a:rPr>
              <a:t>화이트와 블루톤의 심플한 프레젠테이션입니다.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348329" y="763843"/>
            <a:ext cx="2038472" cy="328408"/>
            <a:chOff x="15348329" y="763843"/>
            <a:chExt cx="2038472" cy="32840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15663573" y="763843"/>
              <a:ext cx="2584841" cy="49261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191919"/>
                  </a:solidFill>
                  <a:latin typeface="Pretendard" pitchFamily="34" charset="0"/>
                  <a:cs typeface="Pretendard" pitchFamily="34" charset="0"/>
                </a:rPr>
                <a:t>MIRICOMPANY</a:t>
              </a:r>
              <a:endParaRPr lang="en-US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43540" y="1837408"/>
            <a:ext cx="9198634" cy="105581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000" spc="-100" kern="0" dirty="0" smtClean="0">
                <a:solidFill>
                  <a:srgbClr val="18a8f1"/>
                </a:solidFill>
                <a:latin typeface="Pretendard" pitchFamily="34" charset="0"/>
                <a:cs typeface="Pretendard" pitchFamily="34" charset="0"/>
              </a:rPr>
              <a:t>Business Project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73202" y="6961910"/>
            <a:ext cx="16739310" cy="2705117"/>
            <a:chOff x="773202" y="6961910"/>
            <a:chExt cx="16739310" cy="27051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961910"/>
              <a:ext cx="16739310" cy="27051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40763" y="2219236"/>
            <a:ext cx="1522418" cy="1522418"/>
            <a:chOff x="14340763" y="2219236"/>
            <a:chExt cx="1522418" cy="15224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75919" y="1984187"/>
            <a:ext cx="1553465" cy="1553465"/>
            <a:chOff x="15875919" y="1984187"/>
            <a:chExt cx="1553465" cy="1553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71618" y="3248970"/>
            <a:ext cx="751837" cy="1379862"/>
            <a:chOff x="15671618" y="3248970"/>
            <a:chExt cx="751837" cy="13798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17226" y="4694580"/>
            <a:ext cx="1412457" cy="1412457"/>
            <a:chOff x="15717226" y="4694580"/>
            <a:chExt cx="1412457" cy="1412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6631" y="3349393"/>
            <a:ext cx="749332" cy="1375263"/>
            <a:chOff x="2076631" y="3349393"/>
            <a:chExt cx="749332" cy="137526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932" y="2325984"/>
            <a:ext cx="1325467" cy="1325467"/>
            <a:chOff x="1100932" y="2325984"/>
            <a:chExt cx="1325467" cy="13254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26281" y="4012064"/>
            <a:ext cx="1489143" cy="1489143"/>
            <a:chOff x="3226281" y="4012064"/>
            <a:chExt cx="1489143" cy="1489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05697" y="5014822"/>
            <a:ext cx="1182294" cy="1182294"/>
            <a:chOff x="2005697" y="5014822"/>
            <a:chExt cx="1182294" cy="118229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55810" y="1001752"/>
            <a:ext cx="1187595" cy="1187595"/>
            <a:chOff x="3355810" y="1001752"/>
            <a:chExt cx="1187595" cy="118759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09638" y="8292767"/>
            <a:ext cx="1687367" cy="14286"/>
            <a:chOff x="5809638" y="8292767"/>
            <a:chExt cx="1687367" cy="142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809638" y="8292767"/>
              <a:ext cx="168736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88709" y="8292767"/>
            <a:ext cx="1687367" cy="14286"/>
            <a:chOff x="10788709" y="8292767"/>
            <a:chExt cx="1687367" cy="142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0788709" y="8292767"/>
              <a:ext cx="1687367" cy="1428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4140049" y="4628831"/>
            <a:ext cx="767521" cy="4688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2862048" y="3266322"/>
            <a:ext cx="767521" cy="4688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002129" y="5501207"/>
            <a:ext cx="767521" cy="4688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3118815" y="1524853"/>
            <a:ext cx="767521" cy="4688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18a8f1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7536028" y="7825867"/>
            <a:ext cx="3338867" cy="5109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연락처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5891616" y="8314467"/>
            <a:ext cx="6502483" cy="509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02.1234.5678 (miri_kim@miri.com)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2450536" y="7825867"/>
            <a:ext cx="3338867" cy="5109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담당자 (기획 1팀)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806124" y="8314467"/>
            <a:ext cx="6502483" cy="509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김미리, 이미리, 박미리, 윤미리, 성미리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2621519" y="7825867"/>
            <a:ext cx="3338867" cy="5109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다음 회의 일정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0977107" y="8314467"/>
            <a:ext cx="6502483" cy="509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20XX.XX.XX 14:00 2층 회의실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286" y="1631433"/>
            <a:ext cx="8567062" cy="25184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500" b="1" spc="-3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25335" y="4566777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b="1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97768" y="5560550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136525" y="4566773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b="1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03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08950" y="5560550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310776" y="7073403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b="1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83209" y="8067175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06758" y="4566773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b="1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02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079190" y="5560550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706758" y="7073393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05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079190" y="8067170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121954" y="7073393"/>
            <a:ext cx="2872199" cy="1233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b="1" spc="4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06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494392" y="8067170"/>
            <a:ext cx="6127334" cy="587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4d4d4d"/>
                </a:solidFill>
                <a:latin typeface="Pretendard Light" pitchFamily="34" charset="0"/>
                <a:cs typeface="Pretendard Light" pitchFamily="34" charset="0"/>
              </a:rPr>
              <a:t>이곳에 컨텐츠 제목을 입력해주세요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sp>
          <p:nvSpPr>
            <p:cNvPr id="40" name="Object 40"/>
            <p:cNvSpPr txBox="1"/>
            <p:nvPr/>
          </p:nvSpPr>
          <p:spPr>
            <a:xfrm>
              <a:off x="10191372" y="1647461"/>
              <a:ext cx="910452" cy="5561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100" spc="-100" kern="0" dirty="0" smtClean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2801615" y="2757231"/>
              <a:ext cx="910452" cy="5561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100" spc="-100" kern="0" dirty="0" smtClean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6540738" y="2757231"/>
              <a:ext cx="910452" cy="5561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100" spc="-100" kern="0" dirty="0" smtClean="0">
                  <a:solidFill>
                    <a:srgbClr val="18a8f1"/>
                  </a:solidFill>
                  <a:latin typeface="Gmarket Sans Medium" pitchFamily="34" charset="0"/>
                  <a:cs typeface="Gmarket Sans Medium" pitchFamily="34" charset="0"/>
                </a:rPr>
                <a:t>x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6705" y="2192601"/>
            <a:ext cx="11535931" cy="33264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800" spc="-100" kern="0" dirty="0" smtClean="0">
                <a:solidFill>
                  <a:srgbClr val="ffffff"/>
                </a:solidFill>
                <a:latin typeface="KOHINanumOTF Bold" pitchFamily="34" charset="0"/>
                <a:cs typeface="KOHINanumOTF Bold" pitchFamily="34" charset="0"/>
              </a:rPr>
              <a:t>이곳에 컨텐츠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800" spc="-100" kern="0" dirty="0" smtClean="0">
                <a:solidFill>
                  <a:srgbClr val="ffffff"/>
                </a:solidFill>
                <a:latin typeface="KOHINanumOTF Bold" pitchFamily="34" charset="0"/>
                <a:cs typeface="KOHINanumOTF Bold" pitchFamily="34" charset="0"/>
              </a:rPr>
              <a:t>제목을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8103" y="2051529"/>
            <a:ext cx="4438321" cy="31595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1800" b="1" spc="9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01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5106705" y="4821176"/>
            <a:ext cx="10934908" cy="22133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이곳에 관련 내용을 설명하는 텍스트를 간략하게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입력해주세요. 이곳에 관련 내용을 설명하는 텍스트를 간략하게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입력해주세요. 텍스트를 간략하게 입력해주세요.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348329" y="763843"/>
            <a:ext cx="2038472" cy="328408"/>
            <a:chOff x="15348329" y="763843"/>
            <a:chExt cx="2038472" cy="3284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5663573" y="763843"/>
              <a:ext cx="2584841" cy="49261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MIRICOMPANY</a:t>
              </a:r>
              <a:endParaRPr lang="en-US"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415883" y="7148129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077582" y="3584960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2932482" y="6257937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805328" y="8077082"/>
            <a:ext cx="877237" cy="5358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1214" y="3897875"/>
            <a:ext cx="15083287" cy="4727079"/>
            <a:chOff x="1601214" y="3897875"/>
            <a:chExt cx="15083287" cy="4727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214" y="3897875"/>
              <a:ext cx="15083287" cy="4727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1528" y="4097588"/>
            <a:ext cx="4322145" cy="4322145"/>
            <a:chOff x="1851528" y="4097588"/>
            <a:chExt cx="4322145" cy="432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528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1785" y="4097588"/>
            <a:ext cx="4322145" cy="4322145"/>
            <a:chOff x="6981785" y="4097588"/>
            <a:chExt cx="4322145" cy="43221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785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2041" y="4097588"/>
            <a:ext cx="4322145" cy="4322145"/>
            <a:chOff x="12112041" y="4097588"/>
            <a:chExt cx="4322145" cy="4322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2041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13813" y="5864308"/>
            <a:ext cx="5658089" cy="794214"/>
            <a:chOff x="6313813" y="5864308"/>
            <a:chExt cx="5658089" cy="794214"/>
          </a:xfrm>
        </p:grpSpPr>
        <p:sp>
          <p:nvSpPr>
            <p:cNvPr id="15" name="Object 15"/>
            <p:cNvSpPr txBox="1"/>
            <p:nvPr/>
          </p:nvSpPr>
          <p:spPr>
            <a:xfrm>
              <a:off x="6179841" y="5864308"/>
              <a:ext cx="803830" cy="119132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4500" spc="-300" kern="0" dirty="0" smtClean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302043" y="5864308"/>
              <a:ext cx="803830" cy="119132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4500" spc="-300" kern="0" dirty="0" smtClean="0">
                  <a:solidFill>
                    <a:srgbClr val="ffffff"/>
                  </a:solidFill>
                  <a:latin typeface="KOHIBaeumOTF" pitchFamily="34" charset="0"/>
                  <a:cs typeface="KOHIBaeumOTF" pitchFamily="34" charset="0"/>
                </a:rPr>
                <a:t>+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21442" y="1926699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핵심 키워드 아이콘형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47660" y="1658080"/>
            <a:ext cx="1008040" cy="810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01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204672" y="4555780"/>
            <a:ext cx="1615859" cy="1615859"/>
            <a:chOff x="3204672" y="4555780"/>
            <a:chExt cx="1615859" cy="16158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4672" y="4555780"/>
              <a:ext cx="1615859" cy="16158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2620" y="4643472"/>
            <a:ext cx="1440473" cy="1440473"/>
            <a:chOff x="8422620" y="4643472"/>
            <a:chExt cx="1440473" cy="14404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2620" y="4643472"/>
              <a:ext cx="1440473" cy="14404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03979" y="4494575"/>
            <a:ext cx="1738269" cy="1738269"/>
            <a:chOff x="13403979" y="4494575"/>
            <a:chExt cx="1738269" cy="17382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03979" y="4494575"/>
              <a:ext cx="1738269" cy="173826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17137" y="6116374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731483" y="6811708"/>
            <a:ext cx="4562242" cy="16524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간략하게 입력해주세요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6747398" y="6116375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02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861740" y="6811708"/>
            <a:ext cx="4562242" cy="16524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간략하게 입력해주세요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1877607" y="6116375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03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1991996" y="6811708"/>
            <a:ext cx="4562242" cy="16524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간략하게 입력해주세요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4814132" cy="5413045"/>
            <a:chOff x="1628276" y="3546759"/>
            <a:chExt cx="4814132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4814132" cy="5413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5791" y="3546759"/>
            <a:ext cx="4814132" cy="5413045"/>
            <a:chOff x="6735791" y="3546759"/>
            <a:chExt cx="4814132" cy="5413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791" y="3546759"/>
              <a:ext cx="4814132" cy="5413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3306" y="3546759"/>
            <a:ext cx="4814132" cy="5413045"/>
            <a:chOff x="11843306" y="3546759"/>
            <a:chExt cx="4814132" cy="54130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3306" y="3546759"/>
              <a:ext cx="4814132" cy="541304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639878" y="3948079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747393" y="3943417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54908" y="3943417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079434" y="4985243"/>
            <a:ext cx="89593" cy="89593"/>
            <a:chOff x="2079434" y="4985243"/>
            <a:chExt cx="89593" cy="89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9434" y="4985243"/>
              <a:ext cx="89593" cy="89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307065" y="4852229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079434" y="5646313"/>
            <a:ext cx="89593" cy="89593"/>
            <a:chOff x="2079434" y="5646313"/>
            <a:chExt cx="89593" cy="895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9434" y="5646313"/>
              <a:ext cx="89593" cy="8959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307065" y="5513298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079434" y="6307380"/>
            <a:ext cx="89593" cy="89593"/>
            <a:chOff x="2079434" y="6307380"/>
            <a:chExt cx="89593" cy="895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9434" y="6307380"/>
              <a:ext cx="89593" cy="8959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307065" y="6174366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2079434" y="6968449"/>
            <a:ext cx="89593" cy="89593"/>
            <a:chOff x="2079434" y="6968449"/>
            <a:chExt cx="89593" cy="895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9434" y="6968449"/>
              <a:ext cx="89593" cy="8959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307065" y="6835434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079434" y="7629516"/>
            <a:ext cx="89593" cy="89593"/>
            <a:chOff x="2079434" y="7629516"/>
            <a:chExt cx="89593" cy="895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9434" y="7629516"/>
              <a:ext cx="89593" cy="8959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307065" y="7496502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176004" y="4985243"/>
            <a:ext cx="89593" cy="89593"/>
            <a:chOff x="7176004" y="4985243"/>
            <a:chExt cx="89593" cy="8959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76004" y="4985243"/>
              <a:ext cx="89593" cy="8959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403635" y="4852229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176004" y="5646313"/>
            <a:ext cx="89593" cy="89593"/>
            <a:chOff x="7176004" y="5646313"/>
            <a:chExt cx="89593" cy="8959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6004" y="5646313"/>
              <a:ext cx="89593" cy="89593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403635" y="5513298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7176004" y="6307380"/>
            <a:ext cx="89593" cy="89593"/>
            <a:chOff x="7176004" y="6307380"/>
            <a:chExt cx="89593" cy="8959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6004" y="6307380"/>
              <a:ext cx="89593" cy="8959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403635" y="6174366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7176004" y="6968449"/>
            <a:ext cx="89593" cy="89593"/>
            <a:chOff x="7176004" y="6968449"/>
            <a:chExt cx="89593" cy="8959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6004" y="6968449"/>
              <a:ext cx="89593" cy="8959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403635" y="6835434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7176004" y="7629516"/>
            <a:ext cx="89593" cy="89593"/>
            <a:chOff x="7176004" y="7629516"/>
            <a:chExt cx="89593" cy="8959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6004" y="7629516"/>
              <a:ext cx="89593" cy="89593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403635" y="7496502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2272574" y="4985243"/>
            <a:ext cx="89593" cy="89593"/>
            <a:chOff x="12272574" y="4985243"/>
            <a:chExt cx="89593" cy="8959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72574" y="4985243"/>
              <a:ext cx="89593" cy="89593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2500205" y="4852229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2272574" y="5646313"/>
            <a:ext cx="89593" cy="89593"/>
            <a:chOff x="12272574" y="5646313"/>
            <a:chExt cx="89593" cy="8959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72574" y="5646313"/>
              <a:ext cx="89593" cy="8959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2500205" y="5513298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2272574" y="6307380"/>
            <a:ext cx="89593" cy="89593"/>
            <a:chOff x="12272574" y="6307380"/>
            <a:chExt cx="89593" cy="8959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72574" y="6307380"/>
              <a:ext cx="89593" cy="89593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12500205" y="6174366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2272574" y="6968449"/>
            <a:ext cx="89593" cy="89593"/>
            <a:chOff x="12272574" y="6968449"/>
            <a:chExt cx="89593" cy="8959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72574" y="6968449"/>
              <a:ext cx="89593" cy="89593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2500205" y="6835434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내용을 텍스트로 간략하게 입력해주세요.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2272574" y="7629516"/>
            <a:ext cx="89593" cy="89593"/>
            <a:chOff x="12272574" y="7629516"/>
            <a:chExt cx="89593" cy="8959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72574" y="7629516"/>
              <a:ext cx="89593" cy="8959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28276" y="8314604"/>
            <a:ext cx="4814132" cy="645201"/>
            <a:chOff x="1628276" y="8314604"/>
            <a:chExt cx="4814132" cy="645201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8276" y="8314604"/>
              <a:ext cx="4814132" cy="645201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2500205" y="7496502"/>
            <a:ext cx="5620517" cy="5334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핵심 키워드 텍스트 목록형</a:t>
            </a:r>
            <a:endParaRPr lang="en-US" dirty="0"/>
          </a:p>
        </p:txBody>
      </p:sp>
      <p:sp>
        <p:nvSpPr>
          <p:cNvPr id="85" name="Object 85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1225085" y="8459390"/>
            <a:ext cx="5620517" cy="6034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강조하고 싶은 내용을 입력해주세요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6735791" y="8314604"/>
            <a:ext cx="4814132" cy="645201"/>
            <a:chOff x="6735791" y="8314604"/>
            <a:chExt cx="4814132" cy="64520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35791" y="8314604"/>
              <a:ext cx="4814132" cy="645201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6332600" y="8459390"/>
            <a:ext cx="5620517" cy="6034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강조하고 싶은 내용을 입력해주세요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1843306" y="8300046"/>
            <a:ext cx="4814132" cy="645201"/>
            <a:chOff x="11843306" y="8300046"/>
            <a:chExt cx="4814132" cy="645201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43306" y="8300046"/>
              <a:ext cx="4814132" cy="645201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440115" y="8444832"/>
            <a:ext cx="5620517" cy="6034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강조하고 싶은 내용을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프로세스 레이아웃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778444" y="7161086"/>
            <a:ext cx="4186243" cy="1796966"/>
            <a:chOff x="1778444" y="7161086"/>
            <a:chExt cx="4186243" cy="17969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444" y="7161086"/>
              <a:ext cx="4186243" cy="17969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4343" y="6482257"/>
            <a:ext cx="4193008" cy="2475795"/>
            <a:chOff x="5294343" y="6482257"/>
            <a:chExt cx="4193008" cy="24757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294343" y="8279223"/>
              <a:ext cx="670344" cy="678829"/>
              <a:chOff x="5294343" y="8279223"/>
              <a:chExt cx="670344" cy="6788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94343" y="8279223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301108" y="6482257"/>
              <a:ext cx="4186243" cy="1796966"/>
              <a:chOff x="5301108" y="6482257"/>
              <a:chExt cx="4186243" cy="179696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01108" y="6482257"/>
                <a:ext cx="4186243" cy="179696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796993" y="7225007"/>
            <a:ext cx="670344" cy="678829"/>
            <a:chOff x="8796993" y="7225007"/>
            <a:chExt cx="670344" cy="6788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6993" y="7225007"/>
              <a:ext cx="670344" cy="6788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03758" y="5428041"/>
            <a:ext cx="4186243" cy="1796966"/>
            <a:chOff x="8803758" y="5428041"/>
            <a:chExt cx="4186243" cy="17969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3758" y="5428041"/>
              <a:ext cx="4186243" cy="17969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14262" y="4385245"/>
            <a:ext cx="4193008" cy="2475795"/>
            <a:chOff x="12314262" y="4385245"/>
            <a:chExt cx="4193008" cy="247579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14262" y="6182211"/>
              <a:ext cx="670344" cy="678829"/>
              <a:chOff x="12314262" y="6182211"/>
              <a:chExt cx="670344" cy="67882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14262" y="6182211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321028" y="4385245"/>
              <a:ext cx="4186243" cy="1796966"/>
              <a:chOff x="12321028" y="4385245"/>
              <a:chExt cx="4186243" cy="17969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321028" y="4385245"/>
                <a:ext cx="4186243" cy="179696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3466857" y="6760767"/>
            <a:ext cx="112996" cy="112996"/>
            <a:chOff x="13466857" y="6760767"/>
            <a:chExt cx="112996" cy="1129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6857" y="6760767"/>
              <a:ext cx="112996" cy="1129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99446" y="8067031"/>
            <a:ext cx="112996" cy="112996"/>
            <a:chOff x="9899446" y="8067031"/>
            <a:chExt cx="112996" cy="1129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9446" y="8067031"/>
              <a:ext cx="112996" cy="11299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039497" y="7549317"/>
            <a:ext cx="3251383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STEP.01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720402" y="8156448"/>
            <a:ext cx="3889583" cy="5621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키워드 텍스트 입력칸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5635521" y="6861038"/>
            <a:ext cx="3251383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STEP.02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5316423" y="7468171"/>
            <a:ext cx="3889583" cy="5621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키워드 텍스트 입력칸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9167711" y="5835562"/>
            <a:ext cx="3251383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STEP.03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8848611" y="6442699"/>
            <a:ext cx="3889583" cy="5621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키워드 텍스트 입력칸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2785075" y="4795410"/>
            <a:ext cx="3251383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STEP.04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2465975" y="5402544"/>
            <a:ext cx="3889583" cy="5621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spc="-1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키워드 텍스트 입력칸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736107" y="6654390"/>
            <a:ext cx="6117949" cy="16564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0161502" y="7996345"/>
            <a:ext cx="6117949" cy="16564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5462427" y="4485478"/>
            <a:ext cx="112996" cy="112996"/>
            <a:chOff x="5462427" y="4485478"/>
            <a:chExt cx="112996" cy="11299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427" y="4485478"/>
              <a:ext cx="112996" cy="112996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724483" y="4414791"/>
            <a:ext cx="6117949" cy="16564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808157" y="5663524"/>
            <a:ext cx="112996" cy="112996"/>
            <a:chOff x="1808157" y="5663524"/>
            <a:chExt cx="112996" cy="1129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8157" y="5663524"/>
              <a:ext cx="112996" cy="1129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10766" y="2932487"/>
            <a:ext cx="976692" cy="1452757"/>
            <a:chOff x="14410766" y="2932487"/>
            <a:chExt cx="976692" cy="145275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10766" y="2932487"/>
              <a:ext cx="976692" cy="1452757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070214" y="5592837"/>
            <a:ext cx="4836194" cy="16564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7398111" cy="5413045"/>
            <a:chOff x="1628276" y="3546759"/>
            <a:chExt cx="7398111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7398111" cy="54130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256559" y="3546759"/>
            <a:ext cx="7398111" cy="5413045"/>
            <a:chOff x="9256559" y="3546759"/>
            <a:chExt cx="7398111" cy="54130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6559" y="3546759"/>
              <a:ext cx="7398111" cy="5413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8766" y="3643749"/>
            <a:ext cx="7137131" cy="4093236"/>
            <a:chOff x="1758766" y="3643749"/>
            <a:chExt cx="7137131" cy="40932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766" y="3643749"/>
              <a:ext cx="7137131" cy="409323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사진 강조형 레이아웃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41546" y="7962479"/>
            <a:ext cx="9842495" cy="106669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사진에 관한 설명을 텍스트로 간략하게 2-3줄 정도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폰트는 프리텐다드 Regular 19p입니다. 텍스트를 입력해주세요.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87049" y="3643749"/>
            <a:ext cx="7137131" cy="4093236"/>
            <a:chOff x="9387049" y="3643749"/>
            <a:chExt cx="7137131" cy="40932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7049" y="3643749"/>
              <a:ext cx="7137131" cy="409323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969829" y="7962479"/>
            <a:ext cx="9842495" cy="106669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사진에 관한 설명을 텍스트로 간략하게 2-3줄 정도 입력해주세요.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폰트는 프리텐다드 Regular 19p입니다. 텍스트를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1442" y="1926695"/>
            <a:ext cx="17842831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4가지 포인트 키워드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83937" y="4535210"/>
            <a:ext cx="3717840" cy="3717840"/>
            <a:chOff x="7283937" y="4535210"/>
            <a:chExt cx="3717840" cy="37178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3937" y="4535210"/>
              <a:ext cx="3717840" cy="37178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7867" y="4379139"/>
            <a:ext cx="4029981" cy="4029981"/>
            <a:chOff x="7127867" y="4379139"/>
            <a:chExt cx="4029981" cy="40299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7867" y="4379139"/>
              <a:ext cx="4029981" cy="40299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9409" y="4077517"/>
            <a:ext cx="4026897" cy="14286"/>
            <a:chOff x="7129409" y="4077517"/>
            <a:chExt cx="4026897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9409" y="4077517"/>
              <a:ext cx="4026897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3937" y="8696457"/>
            <a:ext cx="4026897" cy="14286"/>
            <a:chOff x="7283937" y="8696457"/>
            <a:chExt cx="4026897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3937" y="8696457"/>
              <a:ext cx="4026897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64192" y="6127521"/>
            <a:ext cx="1869328" cy="14286"/>
            <a:chOff x="5164192" y="6127521"/>
            <a:chExt cx="1869328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164192" y="6127521"/>
              <a:ext cx="1869328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52194" y="6127521"/>
            <a:ext cx="1869328" cy="14286"/>
            <a:chOff x="11252194" y="6127521"/>
            <a:chExt cx="1869328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1252194" y="6127521"/>
              <a:ext cx="1869328" cy="142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077747" y="5841685"/>
            <a:ext cx="4130220" cy="16573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Business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6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keyword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68841" y="3768093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-1049692" y="4463424"/>
            <a:ext cx="6117949" cy="10191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간략하게 입력해주세요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68841" y="7391978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-1049692" y="8087309"/>
            <a:ext cx="6117949" cy="10191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간략하게 입력해주세요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5130797" y="3768093"/>
            <a:ext cx="1965956" cy="20272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600" b="1" spc="600" kern="0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006937" y="3768095"/>
            <a:ext cx="2184385" cy="20281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600" b="1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02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134561" y="3768093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3134561" y="4463424"/>
            <a:ext cx="6117949" cy="10191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간략하게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4998175" y="7391981"/>
            <a:ext cx="2200063" cy="20281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600" b="1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0827608" y="7391981"/>
            <a:ext cx="2511906" cy="20281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600" b="1" dirty="0" smtClean="0">
                <a:solidFill>
                  <a:srgbClr val="18a8f1"/>
                </a:solidFill>
                <a:latin typeface="210 OmniGothic 050" pitchFamily="34" charset="0"/>
                <a:cs typeface="210 OmniGothic 050" pitchFamily="34" charset="0"/>
              </a:rPr>
              <a:t>04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134561" y="7391978"/>
            <a:ext cx="4790928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keyword 01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3134561" y="8087309"/>
            <a:ext cx="6117949" cy="10191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관련 내용을 텍스트로 간략하게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714" y="4789276"/>
            <a:ext cx="12190638" cy="55881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just"/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이곳에 관련 내용을 텍스트로 입력해주세요. 많은 양의 글이 들어갈 때 사용하는 페이지입니다.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폰트는 프리텐다드 Regular 19p입니다. 텍스트를 입력해주세요. 이곳에 관련 내용을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텍스트로 입력해주세요. 많은 양의 글이 들어갈 때 사용하는 페이지입니다. 폰트는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프리텐다드 Regular 19p입니다. 텍스트를 입력해주세요. 이곳에 관련 내용을 텍스트로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입력해주세요. 많은 양의 글이 들어갈 때 사용하는 페이지입니다. 폰트는 프리텐다드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Regular 19p입니다. 텍스트를 입력해주세요. 이곳에 관련 내용을 텍스트로 입력해주세요.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많은 양의 글이 들어갈 때 사용하는 페이지입니다. 폰트는 프리텐다드 Regular 19p입니다.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900" spc="-100" kern="0" dirty="0" smtClean="0">
                <a:solidFill>
                  <a:srgbClr val="4d4d4d"/>
                </a:solidFill>
                <a:latin typeface="Pretendard" pitchFamily="34" charset="0"/>
                <a:cs typeface="Pretendard" pitchFamily="34" charset="0"/>
              </a:rPr>
              <a:t>텍스트를 입력해주세요. 이곳에 관련 내용을 텍스트로 입력해주세요.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6165" y="3772091"/>
            <a:ext cx="5061918" cy="5061918"/>
            <a:chOff x="11196165" y="3772091"/>
            <a:chExt cx="5061918" cy="50619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96165" y="3772091"/>
              <a:ext cx="5061918" cy="5061918"/>
              <a:chOff x="11196165" y="3772091"/>
              <a:chExt cx="5061918" cy="50619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96165" y="3772091"/>
                <a:ext cx="5061918" cy="50619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638425" y="4320011"/>
              <a:ext cx="1226808" cy="1226808"/>
              <a:chOff x="11638425" y="4320011"/>
              <a:chExt cx="1226808" cy="122680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638425" y="4320011"/>
                <a:ext cx="1226808" cy="12268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18074" y="7162199"/>
              <a:ext cx="1244063" cy="1244063"/>
              <a:chOff x="14618074" y="7162199"/>
              <a:chExt cx="1244063" cy="124406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18074" y="7162199"/>
                <a:ext cx="1244063" cy="12440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728200" y="7339037"/>
              <a:ext cx="1067224" cy="1067224"/>
              <a:chOff x="11728200" y="7339037"/>
              <a:chExt cx="1067224" cy="10672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728200" y="7339037"/>
                <a:ext cx="1067224" cy="106722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569818" y="4256705"/>
              <a:ext cx="1200804" cy="1200804"/>
              <a:chOff x="14569818" y="4256705"/>
              <a:chExt cx="1200804" cy="120080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569818" y="4256705"/>
                <a:ext cx="1200804" cy="1200804"/>
              </a:xfrm>
              <a:prstGeom prst="rect">
                <a:avLst/>
              </a:prstGeom>
            </p:spPr>
          </p:pic>
        </p:grpSp>
      </p:grpSp>
      <p:sp>
        <p:nvSpPr>
          <p:cNvPr id="26" name="Object 26"/>
          <p:cNvSpPr txBox="1"/>
          <p:nvPr/>
        </p:nvSpPr>
        <p:spPr>
          <a:xfrm>
            <a:off x="747660" y="1658076"/>
            <a:ext cx="1008040" cy="8202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b="1" spc="200" kern="0" dirty="0" smtClean="0">
                <a:solidFill>
                  <a:srgbClr val="ffffff"/>
                </a:solidFill>
                <a:latin typeface="210 OmniGothic 050" pitchFamily="34" charset="0"/>
                <a:cs typeface="210 OmniGothic 050" pitchFamily="34" charset="0"/>
              </a:rPr>
              <a:t>06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-769545" y="1926695"/>
            <a:ext cx="19824810" cy="19258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spc="-400" kern="0" dirty="0" smtClean="0">
                <a:solidFill>
                  <a:srgbClr val="4d4d4d"/>
                </a:solidFill>
                <a:latin typeface="KOHINanumOTF Bold" pitchFamily="34" charset="0"/>
                <a:cs typeface="KOHINanumOTF Bold" pitchFamily="34" charset="0"/>
              </a:rPr>
              <a:t>긴 글을 쓰기 좋은 레이아웃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807706" y="1448051"/>
            <a:ext cx="4670302" cy="6156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spc="-100" kern="0" dirty="0" smtClean="0">
                <a:solidFill>
                  <a:srgbClr val="18a8f1"/>
                </a:solidFill>
                <a:latin typeface="KOHINanumOTF Bold" pitchFamily="34" charset="0"/>
                <a:cs typeface="KOHINanumOTF Bold" pitchFamily="34" charset="0"/>
              </a:rPr>
              <a:t>Business Project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44714" y="3948076"/>
            <a:ext cx="9613747" cy="842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spc="-200" kern="0" dirty="0" smtClean="0">
                <a:solidFill>
                  <a:srgbClr val="18a8f1"/>
                </a:solidFill>
                <a:latin typeface="Pretendard SemiBold" pitchFamily="34" charset="0"/>
                <a:cs typeface="Pretendard SemiBold" pitchFamily="34" charset="0"/>
              </a:rPr>
              <a:t>이곳에 소제목을 텍스트로 입력해주세요.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2023-11-24T15:50:19Z</dcterms:created>
  <dcterms:modified xsi:type="dcterms:W3CDTF">2023-11-24T15:50:19Z</dcterms:modified>
</cp:coreProperties>
</file>