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51"/>
    <p:restoredTop sz="94599"/>
  </p:normalViewPr>
  <p:slideViewPr>
    <p:cSldViewPr snapToGrid="0">
      <p:cViewPr varScale="1">
        <p:scale>
          <a:sx n="94" d="100"/>
          <a:sy n="94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F2E9E-04CA-984F-9442-D7FC4CDAAC4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D7E2D2-1320-2040-AD10-3FC318B2E683}">
      <dgm:prSet/>
      <dgm:spPr/>
      <dgm:t>
        <a:bodyPr/>
        <a:lstStyle/>
        <a:p>
          <a:pPr latinLnBrk="1"/>
          <a:r>
            <a:rPr kumimoji="1" lang="ko-KR" altLang="en-US" dirty="0"/>
            <a:t>개발 배경 및 필요성</a:t>
          </a:r>
          <a:endParaRPr kumimoji="1" lang="en-US" altLang="ko-KR" dirty="0"/>
        </a:p>
      </dgm:t>
    </dgm:pt>
    <dgm:pt modelId="{E089EC06-D83A-D641-8054-1C14D35AA9A0}" type="parTrans" cxnId="{CF815B5C-67A9-0545-89CA-EC7A12ACFE49}">
      <dgm:prSet/>
      <dgm:spPr/>
      <dgm:t>
        <a:bodyPr/>
        <a:lstStyle/>
        <a:p>
          <a:pPr latinLnBrk="1"/>
          <a:endParaRPr lang="ko-KR" altLang="en-US"/>
        </a:p>
      </dgm:t>
    </dgm:pt>
    <dgm:pt modelId="{3F9A5745-E952-D54F-81AB-A029F7B474D3}" type="sibTrans" cxnId="{CF815B5C-67A9-0545-89CA-EC7A12ACFE49}">
      <dgm:prSet/>
      <dgm:spPr/>
      <dgm:t>
        <a:bodyPr/>
        <a:lstStyle/>
        <a:p>
          <a:pPr latinLnBrk="1"/>
          <a:endParaRPr lang="ko-KR" altLang="en-US"/>
        </a:p>
      </dgm:t>
    </dgm:pt>
    <dgm:pt modelId="{3FADF09F-DCA5-954C-97DA-B51A850CD6BC}">
      <dgm:prSet/>
      <dgm:spPr/>
      <dgm:t>
        <a:bodyPr/>
        <a:lstStyle/>
        <a:p>
          <a:pPr latinLnBrk="1"/>
          <a:r>
            <a:rPr kumimoji="1" lang="ko-KR" altLang="en-US" dirty="0"/>
            <a:t>시스템 전체 구성도</a:t>
          </a:r>
          <a:endParaRPr kumimoji="1" lang="en-US" altLang="ko-KR" dirty="0"/>
        </a:p>
      </dgm:t>
    </dgm:pt>
    <dgm:pt modelId="{DAB1FAAF-8F7E-124E-A533-3AF65387BA21}" type="parTrans" cxnId="{74A5C4DD-243E-614E-B6EF-7BA75E2B9DBA}">
      <dgm:prSet/>
      <dgm:spPr/>
      <dgm:t>
        <a:bodyPr/>
        <a:lstStyle/>
        <a:p>
          <a:pPr latinLnBrk="1"/>
          <a:endParaRPr lang="ko-KR" altLang="en-US"/>
        </a:p>
      </dgm:t>
    </dgm:pt>
    <dgm:pt modelId="{B069F56C-22BA-3247-8F5E-8E5DF3F54B95}" type="sibTrans" cxnId="{74A5C4DD-243E-614E-B6EF-7BA75E2B9DBA}">
      <dgm:prSet/>
      <dgm:spPr/>
      <dgm:t>
        <a:bodyPr/>
        <a:lstStyle/>
        <a:p>
          <a:pPr latinLnBrk="1"/>
          <a:endParaRPr lang="ko-KR" altLang="en-US"/>
        </a:p>
      </dgm:t>
    </dgm:pt>
    <dgm:pt modelId="{18AA3E64-217D-A94B-9633-3852FD0153B3}">
      <dgm:prSet/>
      <dgm:spPr/>
      <dgm:t>
        <a:bodyPr/>
        <a:lstStyle/>
        <a:p>
          <a:pPr latinLnBrk="1"/>
          <a:r>
            <a:rPr kumimoji="1" lang="ko-KR" altLang="en-US" dirty="0"/>
            <a:t>기능 별 데이터 흐름</a:t>
          </a:r>
          <a:endParaRPr kumimoji="1" lang="en-US" altLang="ko-KR" dirty="0"/>
        </a:p>
      </dgm:t>
    </dgm:pt>
    <dgm:pt modelId="{0DF93285-2EE8-9F43-AA21-F09E9040357F}" type="parTrans" cxnId="{E8EFE597-150C-784F-9FF1-3B1171EC39B1}">
      <dgm:prSet/>
      <dgm:spPr/>
      <dgm:t>
        <a:bodyPr/>
        <a:lstStyle/>
        <a:p>
          <a:pPr latinLnBrk="1"/>
          <a:endParaRPr lang="ko-KR" altLang="en-US"/>
        </a:p>
      </dgm:t>
    </dgm:pt>
    <dgm:pt modelId="{16B932A3-4052-664D-93B6-57D64449227C}" type="sibTrans" cxnId="{E8EFE597-150C-784F-9FF1-3B1171EC39B1}">
      <dgm:prSet/>
      <dgm:spPr/>
      <dgm:t>
        <a:bodyPr/>
        <a:lstStyle/>
        <a:p>
          <a:pPr latinLnBrk="1"/>
          <a:endParaRPr lang="ko-KR" altLang="en-US"/>
        </a:p>
      </dgm:t>
    </dgm:pt>
    <dgm:pt modelId="{95135263-18E1-CF4A-A7E4-59901C36D105}">
      <dgm:prSet/>
      <dgm:spPr/>
      <dgm:t>
        <a:bodyPr/>
        <a:lstStyle/>
        <a:p>
          <a:pPr latinLnBrk="1"/>
          <a:r>
            <a:rPr kumimoji="1" lang="ko-KR" altLang="en-US"/>
            <a:t>참고 문헌</a:t>
          </a:r>
          <a:endParaRPr kumimoji="1" lang="en-US" altLang="ko-KR" dirty="0"/>
        </a:p>
      </dgm:t>
    </dgm:pt>
    <dgm:pt modelId="{95816788-AD7E-D345-8355-19749F8FBFAA}" type="parTrans" cxnId="{81B53A3A-4A61-514D-A581-88F9091EE22B}">
      <dgm:prSet/>
      <dgm:spPr/>
      <dgm:t>
        <a:bodyPr/>
        <a:lstStyle/>
        <a:p>
          <a:pPr latinLnBrk="1"/>
          <a:endParaRPr lang="ko-KR" altLang="en-US"/>
        </a:p>
      </dgm:t>
    </dgm:pt>
    <dgm:pt modelId="{8C0D81CD-E7CB-AA4B-812E-3C721E40BD66}" type="sibTrans" cxnId="{81B53A3A-4A61-514D-A581-88F9091EE22B}">
      <dgm:prSet/>
      <dgm:spPr/>
      <dgm:t>
        <a:bodyPr/>
        <a:lstStyle/>
        <a:p>
          <a:pPr latinLnBrk="1"/>
          <a:endParaRPr lang="ko-KR" altLang="en-US"/>
        </a:p>
      </dgm:t>
    </dgm:pt>
    <dgm:pt modelId="{7E012D8C-AB19-BC4F-B2F7-95E5C5EB89E6}">
      <dgm:prSet/>
      <dgm:spPr/>
      <dgm:t>
        <a:bodyPr/>
        <a:lstStyle/>
        <a:p>
          <a:pPr latinLnBrk="1"/>
          <a:r>
            <a:rPr kumimoji="1" lang="en-US" altLang="ko-KR"/>
            <a:t>QnA</a:t>
          </a:r>
          <a:endParaRPr kumimoji="1" lang="en-US" altLang="ko-KR" dirty="0"/>
        </a:p>
      </dgm:t>
    </dgm:pt>
    <dgm:pt modelId="{E136C62B-B016-7749-BB6A-C256B08EFD70}" type="parTrans" cxnId="{7DE7B792-30AA-F643-8132-FC401ED6ECAF}">
      <dgm:prSet/>
      <dgm:spPr/>
      <dgm:t>
        <a:bodyPr/>
        <a:lstStyle/>
        <a:p>
          <a:pPr latinLnBrk="1"/>
          <a:endParaRPr lang="ko-KR" altLang="en-US"/>
        </a:p>
      </dgm:t>
    </dgm:pt>
    <dgm:pt modelId="{859D342A-CD2D-4B4A-A88D-BD00FEA52606}" type="sibTrans" cxnId="{7DE7B792-30AA-F643-8132-FC401ED6ECAF}">
      <dgm:prSet/>
      <dgm:spPr/>
      <dgm:t>
        <a:bodyPr/>
        <a:lstStyle/>
        <a:p>
          <a:pPr latinLnBrk="1"/>
          <a:endParaRPr lang="ko-KR" altLang="en-US"/>
        </a:p>
      </dgm:t>
    </dgm:pt>
    <dgm:pt modelId="{43FCE555-BF0F-3042-B42E-65DF516655B2}">
      <dgm:prSet/>
      <dgm:spPr/>
      <dgm:t>
        <a:bodyPr/>
        <a:lstStyle/>
        <a:p>
          <a:pPr latinLnBrk="1"/>
          <a:r>
            <a:rPr kumimoji="1" lang="ko-KR" altLang="en-US" dirty="0"/>
            <a:t>통신 규격</a:t>
          </a:r>
          <a:endParaRPr kumimoji="1" lang="en-US" altLang="ko-KR" dirty="0"/>
        </a:p>
      </dgm:t>
    </dgm:pt>
    <dgm:pt modelId="{BA539F1F-4914-144F-9EF8-3811EA948522}" type="parTrans" cxnId="{744BA909-8A5C-4648-87FC-3310DDF79BB0}">
      <dgm:prSet/>
      <dgm:spPr/>
      <dgm:t>
        <a:bodyPr/>
        <a:lstStyle/>
        <a:p>
          <a:pPr latinLnBrk="1"/>
          <a:endParaRPr lang="ko-KR" altLang="en-US"/>
        </a:p>
      </dgm:t>
    </dgm:pt>
    <dgm:pt modelId="{DA387E4D-57B6-694B-9A9C-B02B4C472D63}" type="sibTrans" cxnId="{744BA909-8A5C-4648-87FC-3310DDF79BB0}">
      <dgm:prSet/>
      <dgm:spPr/>
      <dgm:t>
        <a:bodyPr/>
        <a:lstStyle/>
        <a:p>
          <a:pPr latinLnBrk="1"/>
          <a:endParaRPr lang="ko-KR" altLang="en-US"/>
        </a:p>
      </dgm:t>
    </dgm:pt>
    <dgm:pt modelId="{05660968-8F04-D141-876D-9DEE15E0445C}">
      <dgm:prSet/>
      <dgm:spPr/>
      <dgm:t>
        <a:bodyPr/>
        <a:lstStyle/>
        <a:p>
          <a:pPr latinLnBrk="1"/>
          <a:r>
            <a:rPr kumimoji="1" lang="ko-KR" altLang="en-US" dirty="0"/>
            <a:t>시연 영상</a:t>
          </a:r>
          <a:endParaRPr kumimoji="1" lang="en-US" altLang="ko-KR" dirty="0"/>
        </a:p>
      </dgm:t>
    </dgm:pt>
    <dgm:pt modelId="{C6AA0546-0929-6840-8F8F-F4B4851B87F7}" type="parTrans" cxnId="{84328101-BB02-6C4F-A5ED-8559FA7A2702}">
      <dgm:prSet/>
      <dgm:spPr/>
      <dgm:t>
        <a:bodyPr/>
        <a:lstStyle/>
        <a:p>
          <a:pPr latinLnBrk="1"/>
          <a:endParaRPr lang="ko-KR" altLang="en-US"/>
        </a:p>
      </dgm:t>
    </dgm:pt>
    <dgm:pt modelId="{BC1BB65D-3501-8943-BDA9-F8845F62F6B7}" type="sibTrans" cxnId="{84328101-BB02-6C4F-A5ED-8559FA7A2702}">
      <dgm:prSet/>
      <dgm:spPr/>
      <dgm:t>
        <a:bodyPr/>
        <a:lstStyle/>
        <a:p>
          <a:pPr latinLnBrk="1"/>
          <a:endParaRPr lang="ko-KR" altLang="en-US"/>
        </a:p>
      </dgm:t>
    </dgm:pt>
    <dgm:pt modelId="{169142FF-368E-6F42-824E-83690FFDFB5A}" type="pres">
      <dgm:prSet presAssocID="{774F2E9E-04CA-984F-9442-D7FC4CDAAC44}" presName="linear" presStyleCnt="0">
        <dgm:presLayoutVars>
          <dgm:dir/>
          <dgm:animLvl val="lvl"/>
          <dgm:resizeHandles val="exact"/>
        </dgm:presLayoutVars>
      </dgm:prSet>
      <dgm:spPr/>
    </dgm:pt>
    <dgm:pt modelId="{6C66E44A-5BE7-F745-A932-89C0BD94E71E}" type="pres">
      <dgm:prSet presAssocID="{96D7E2D2-1320-2040-AD10-3FC318B2E683}" presName="parentLin" presStyleCnt="0"/>
      <dgm:spPr/>
    </dgm:pt>
    <dgm:pt modelId="{64A6FDCC-974A-DD4D-AE9E-8E1B305C99AE}" type="pres">
      <dgm:prSet presAssocID="{96D7E2D2-1320-2040-AD10-3FC318B2E683}" presName="parentLeftMargin" presStyleLbl="node1" presStyleIdx="0" presStyleCnt="7"/>
      <dgm:spPr/>
    </dgm:pt>
    <dgm:pt modelId="{40843AAE-F0DC-2243-A9B2-AD4F84E5A8A1}" type="pres">
      <dgm:prSet presAssocID="{96D7E2D2-1320-2040-AD10-3FC318B2E683}" presName="parentText" presStyleLbl="node1" presStyleIdx="0" presStyleCnt="7" custScaleX="122715">
        <dgm:presLayoutVars>
          <dgm:chMax val="0"/>
          <dgm:bulletEnabled val="1"/>
        </dgm:presLayoutVars>
      </dgm:prSet>
      <dgm:spPr/>
    </dgm:pt>
    <dgm:pt modelId="{64F06ECD-8A96-F74E-AA55-FC4621B9960B}" type="pres">
      <dgm:prSet presAssocID="{96D7E2D2-1320-2040-AD10-3FC318B2E683}" presName="negativeSpace" presStyleCnt="0"/>
      <dgm:spPr/>
    </dgm:pt>
    <dgm:pt modelId="{DE23A3CC-09E3-DF45-B656-178E75F88C7F}" type="pres">
      <dgm:prSet presAssocID="{96D7E2D2-1320-2040-AD10-3FC318B2E683}" presName="childText" presStyleLbl="conFgAcc1" presStyleIdx="0" presStyleCnt="7">
        <dgm:presLayoutVars>
          <dgm:bulletEnabled val="1"/>
        </dgm:presLayoutVars>
      </dgm:prSet>
      <dgm:spPr/>
    </dgm:pt>
    <dgm:pt modelId="{2373C64F-FC95-5C4A-BB32-39D1074BB429}" type="pres">
      <dgm:prSet presAssocID="{3F9A5745-E952-D54F-81AB-A029F7B474D3}" presName="spaceBetweenRectangles" presStyleCnt="0"/>
      <dgm:spPr/>
    </dgm:pt>
    <dgm:pt modelId="{3761E080-0F46-DA44-B6DE-5861239883E0}" type="pres">
      <dgm:prSet presAssocID="{3FADF09F-DCA5-954C-97DA-B51A850CD6BC}" presName="parentLin" presStyleCnt="0"/>
      <dgm:spPr/>
    </dgm:pt>
    <dgm:pt modelId="{0D824D1E-39AD-594D-8F0D-48342FEB290D}" type="pres">
      <dgm:prSet presAssocID="{3FADF09F-DCA5-954C-97DA-B51A850CD6BC}" presName="parentLeftMargin" presStyleLbl="node1" presStyleIdx="0" presStyleCnt="7"/>
      <dgm:spPr/>
    </dgm:pt>
    <dgm:pt modelId="{AC576D31-F17D-D845-8623-FB2191AD4AE9}" type="pres">
      <dgm:prSet presAssocID="{3FADF09F-DCA5-954C-97DA-B51A850CD6BC}" presName="parentText" presStyleLbl="node1" presStyleIdx="1" presStyleCnt="7" custScaleX="122715">
        <dgm:presLayoutVars>
          <dgm:chMax val="0"/>
          <dgm:bulletEnabled val="1"/>
        </dgm:presLayoutVars>
      </dgm:prSet>
      <dgm:spPr/>
    </dgm:pt>
    <dgm:pt modelId="{CF9C248A-FC83-5D4D-9F87-682232A018D7}" type="pres">
      <dgm:prSet presAssocID="{3FADF09F-DCA5-954C-97DA-B51A850CD6BC}" presName="negativeSpace" presStyleCnt="0"/>
      <dgm:spPr/>
    </dgm:pt>
    <dgm:pt modelId="{32CE2037-A2D1-0240-91E0-0A11B19E3A1E}" type="pres">
      <dgm:prSet presAssocID="{3FADF09F-DCA5-954C-97DA-B51A850CD6BC}" presName="childText" presStyleLbl="conFgAcc1" presStyleIdx="1" presStyleCnt="7">
        <dgm:presLayoutVars>
          <dgm:bulletEnabled val="1"/>
        </dgm:presLayoutVars>
      </dgm:prSet>
      <dgm:spPr/>
    </dgm:pt>
    <dgm:pt modelId="{F03BF912-1CB6-C143-B7F0-B092CDFCDFAB}" type="pres">
      <dgm:prSet presAssocID="{B069F56C-22BA-3247-8F5E-8E5DF3F54B95}" presName="spaceBetweenRectangles" presStyleCnt="0"/>
      <dgm:spPr/>
    </dgm:pt>
    <dgm:pt modelId="{895A968F-0C4D-9F4E-9522-1A41CB7ED161}" type="pres">
      <dgm:prSet presAssocID="{18AA3E64-217D-A94B-9633-3852FD0153B3}" presName="parentLin" presStyleCnt="0"/>
      <dgm:spPr/>
    </dgm:pt>
    <dgm:pt modelId="{640911BD-AA14-E143-9B5F-E403C7D38ABD}" type="pres">
      <dgm:prSet presAssocID="{18AA3E64-217D-A94B-9633-3852FD0153B3}" presName="parentLeftMargin" presStyleLbl="node1" presStyleIdx="1" presStyleCnt="7"/>
      <dgm:spPr/>
    </dgm:pt>
    <dgm:pt modelId="{77B40E1E-972B-B349-9281-EAA4EDF0D025}" type="pres">
      <dgm:prSet presAssocID="{18AA3E64-217D-A94B-9633-3852FD0153B3}" presName="parentText" presStyleLbl="node1" presStyleIdx="2" presStyleCnt="7" custScaleX="122715">
        <dgm:presLayoutVars>
          <dgm:chMax val="0"/>
          <dgm:bulletEnabled val="1"/>
        </dgm:presLayoutVars>
      </dgm:prSet>
      <dgm:spPr/>
    </dgm:pt>
    <dgm:pt modelId="{C553DFCD-A906-F74C-AFFF-22B8F1A21004}" type="pres">
      <dgm:prSet presAssocID="{18AA3E64-217D-A94B-9633-3852FD0153B3}" presName="negativeSpace" presStyleCnt="0"/>
      <dgm:spPr/>
    </dgm:pt>
    <dgm:pt modelId="{50D0C8DA-D7C4-C642-97D3-F8F25FB14827}" type="pres">
      <dgm:prSet presAssocID="{18AA3E64-217D-A94B-9633-3852FD0153B3}" presName="childText" presStyleLbl="conFgAcc1" presStyleIdx="2" presStyleCnt="7">
        <dgm:presLayoutVars>
          <dgm:bulletEnabled val="1"/>
        </dgm:presLayoutVars>
      </dgm:prSet>
      <dgm:spPr/>
    </dgm:pt>
    <dgm:pt modelId="{843BCC61-608F-DB46-897C-262C7B7B4DBD}" type="pres">
      <dgm:prSet presAssocID="{16B932A3-4052-664D-93B6-57D64449227C}" presName="spaceBetweenRectangles" presStyleCnt="0"/>
      <dgm:spPr/>
    </dgm:pt>
    <dgm:pt modelId="{59CA7604-1607-724A-A630-F17F5664D641}" type="pres">
      <dgm:prSet presAssocID="{43FCE555-BF0F-3042-B42E-65DF516655B2}" presName="parentLin" presStyleCnt="0"/>
      <dgm:spPr/>
    </dgm:pt>
    <dgm:pt modelId="{8ADE17FF-0E90-064F-9B25-9A87C59E81BF}" type="pres">
      <dgm:prSet presAssocID="{43FCE555-BF0F-3042-B42E-65DF516655B2}" presName="parentLeftMargin" presStyleLbl="node1" presStyleIdx="2" presStyleCnt="7" custScaleX="122715"/>
      <dgm:spPr/>
    </dgm:pt>
    <dgm:pt modelId="{A41FB9CD-A30C-F746-8B03-A451787B8767}" type="pres">
      <dgm:prSet presAssocID="{43FCE555-BF0F-3042-B42E-65DF516655B2}" presName="parentText" presStyleLbl="node1" presStyleIdx="3" presStyleCnt="7" custScaleX="122699" custLinFactNeighborX="-22552">
        <dgm:presLayoutVars>
          <dgm:chMax val="0"/>
          <dgm:bulletEnabled val="1"/>
        </dgm:presLayoutVars>
      </dgm:prSet>
      <dgm:spPr/>
    </dgm:pt>
    <dgm:pt modelId="{CBF89F6B-10F8-DB47-8DAF-3A53C334AD6A}" type="pres">
      <dgm:prSet presAssocID="{43FCE555-BF0F-3042-B42E-65DF516655B2}" presName="negativeSpace" presStyleCnt="0"/>
      <dgm:spPr/>
    </dgm:pt>
    <dgm:pt modelId="{3C34BF41-071F-DF46-87A7-0E957813932E}" type="pres">
      <dgm:prSet presAssocID="{43FCE555-BF0F-3042-B42E-65DF516655B2}" presName="childText" presStyleLbl="conFgAcc1" presStyleIdx="3" presStyleCnt="7">
        <dgm:presLayoutVars>
          <dgm:bulletEnabled val="1"/>
        </dgm:presLayoutVars>
      </dgm:prSet>
      <dgm:spPr/>
    </dgm:pt>
    <dgm:pt modelId="{4273C57D-0CAF-E04C-BEBE-004695B6D88B}" type="pres">
      <dgm:prSet presAssocID="{DA387E4D-57B6-694B-9A9C-B02B4C472D63}" presName="spaceBetweenRectangles" presStyleCnt="0"/>
      <dgm:spPr/>
    </dgm:pt>
    <dgm:pt modelId="{41151C41-00D3-B041-8B84-2A0AC5CE24AD}" type="pres">
      <dgm:prSet presAssocID="{05660968-8F04-D141-876D-9DEE15E0445C}" presName="parentLin" presStyleCnt="0"/>
      <dgm:spPr/>
    </dgm:pt>
    <dgm:pt modelId="{39D5CC1D-A21F-8742-A1A5-FF3C8F5B2736}" type="pres">
      <dgm:prSet presAssocID="{05660968-8F04-D141-876D-9DEE15E0445C}" presName="parentLeftMargin" presStyleLbl="node1" presStyleIdx="3" presStyleCnt="7" custScaleX="122699" custLinFactNeighborX="-22552"/>
      <dgm:spPr/>
    </dgm:pt>
    <dgm:pt modelId="{1401B0E7-10E1-974C-914B-284ED080920A}" type="pres">
      <dgm:prSet presAssocID="{05660968-8F04-D141-876D-9DEE15E0445C}" presName="parentText" presStyleLbl="node1" presStyleIdx="4" presStyleCnt="7" custScaleX="122699" custLinFactNeighborX="-22536">
        <dgm:presLayoutVars>
          <dgm:chMax val="0"/>
          <dgm:bulletEnabled val="1"/>
        </dgm:presLayoutVars>
      </dgm:prSet>
      <dgm:spPr/>
    </dgm:pt>
    <dgm:pt modelId="{3EBB87E5-D813-5242-BBBC-4CD0C131FAA9}" type="pres">
      <dgm:prSet presAssocID="{05660968-8F04-D141-876D-9DEE15E0445C}" presName="negativeSpace" presStyleCnt="0"/>
      <dgm:spPr/>
    </dgm:pt>
    <dgm:pt modelId="{291E0754-0B54-8846-8023-D725BB2229AD}" type="pres">
      <dgm:prSet presAssocID="{05660968-8F04-D141-876D-9DEE15E0445C}" presName="childText" presStyleLbl="conFgAcc1" presStyleIdx="4" presStyleCnt="7">
        <dgm:presLayoutVars>
          <dgm:bulletEnabled val="1"/>
        </dgm:presLayoutVars>
      </dgm:prSet>
      <dgm:spPr/>
    </dgm:pt>
    <dgm:pt modelId="{1AFD53A3-64D0-324A-89C4-5255729587D5}" type="pres">
      <dgm:prSet presAssocID="{BC1BB65D-3501-8943-BDA9-F8845F62F6B7}" presName="spaceBetweenRectangles" presStyleCnt="0"/>
      <dgm:spPr/>
    </dgm:pt>
    <dgm:pt modelId="{ABA74A8A-1583-2742-BBC2-9D9A3C997EE4}" type="pres">
      <dgm:prSet presAssocID="{95135263-18E1-CF4A-A7E4-59901C36D105}" presName="parentLin" presStyleCnt="0"/>
      <dgm:spPr/>
    </dgm:pt>
    <dgm:pt modelId="{37ECC1BB-BEB1-454D-B4B3-C22A8185C13C}" type="pres">
      <dgm:prSet presAssocID="{95135263-18E1-CF4A-A7E4-59901C36D105}" presName="parentLeftMargin" presStyleLbl="node1" presStyleIdx="4" presStyleCnt="7"/>
      <dgm:spPr/>
    </dgm:pt>
    <dgm:pt modelId="{265E3A29-AE86-A94F-881F-BA9ECED90C86}" type="pres">
      <dgm:prSet presAssocID="{95135263-18E1-CF4A-A7E4-59901C36D105}" presName="parentText" presStyleLbl="node1" presStyleIdx="5" presStyleCnt="7" custScaleX="122715">
        <dgm:presLayoutVars>
          <dgm:chMax val="0"/>
          <dgm:bulletEnabled val="1"/>
        </dgm:presLayoutVars>
      </dgm:prSet>
      <dgm:spPr/>
    </dgm:pt>
    <dgm:pt modelId="{A953E342-7E11-BB45-ADB0-474D40DC0288}" type="pres">
      <dgm:prSet presAssocID="{95135263-18E1-CF4A-A7E4-59901C36D105}" presName="negativeSpace" presStyleCnt="0"/>
      <dgm:spPr/>
    </dgm:pt>
    <dgm:pt modelId="{53A6E176-EBDF-7B43-BF9B-5AE3AD987F44}" type="pres">
      <dgm:prSet presAssocID="{95135263-18E1-CF4A-A7E4-59901C36D105}" presName="childText" presStyleLbl="conFgAcc1" presStyleIdx="5" presStyleCnt="7">
        <dgm:presLayoutVars>
          <dgm:bulletEnabled val="1"/>
        </dgm:presLayoutVars>
      </dgm:prSet>
      <dgm:spPr/>
    </dgm:pt>
    <dgm:pt modelId="{D28CC12A-BC24-A94A-A32F-D06CC844E518}" type="pres">
      <dgm:prSet presAssocID="{8C0D81CD-E7CB-AA4B-812E-3C721E40BD66}" presName="spaceBetweenRectangles" presStyleCnt="0"/>
      <dgm:spPr/>
    </dgm:pt>
    <dgm:pt modelId="{49287E38-CCFD-E74F-94C5-9A9FD8080819}" type="pres">
      <dgm:prSet presAssocID="{7E012D8C-AB19-BC4F-B2F7-95E5C5EB89E6}" presName="parentLin" presStyleCnt="0"/>
      <dgm:spPr/>
    </dgm:pt>
    <dgm:pt modelId="{1396B4AB-EB6A-A948-A61C-3A5A3A094F7F}" type="pres">
      <dgm:prSet presAssocID="{7E012D8C-AB19-BC4F-B2F7-95E5C5EB89E6}" presName="parentLeftMargin" presStyleLbl="node1" presStyleIdx="5" presStyleCnt="7"/>
      <dgm:spPr/>
    </dgm:pt>
    <dgm:pt modelId="{276559B0-9125-9E42-892C-01C56C685220}" type="pres">
      <dgm:prSet presAssocID="{7E012D8C-AB19-BC4F-B2F7-95E5C5EB89E6}" presName="parentText" presStyleLbl="node1" presStyleIdx="6" presStyleCnt="7" custScaleX="122715">
        <dgm:presLayoutVars>
          <dgm:chMax val="0"/>
          <dgm:bulletEnabled val="1"/>
        </dgm:presLayoutVars>
      </dgm:prSet>
      <dgm:spPr/>
    </dgm:pt>
    <dgm:pt modelId="{5316F383-AAFB-AC40-AD58-9DBF8B8277CE}" type="pres">
      <dgm:prSet presAssocID="{7E012D8C-AB19-BC4F-B2F7-95E5C5EB89E6}" presName="negativeSpace" presStyleCnt="0"/>
      <dgm:spPr/>
    </dgm:pt>
    <dgm:pt modelId="{B6A0CD73-8FD6-044C-B363-50A4901A8A1F}" type="pres">
      <dgm:prSet presAssocID="{7E012D8C-AB19-BC4F-B2F7-95E5C5EB89E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4328101-BB02-6C4F-A5ED-8559FA7A2702}" srcId="{774F2E9E-04CA-984F-9442-D7FC4CDAAC44}" destId="{05660968-8F04-D141-876D-9DEE15E0445C}" srcOrd="4" destOrd="0" parTransId="{C6AA0546-0929-6840-8F8F-F4B4851B87F7}" sibTransId="{BC1BB65D-3501-8943-BDA9-F8845F62F6B7}"/>
    <dgm:cxn modelId="{25960405-6A69-934D-BDC6-7A6FF935485F}" type="presOf" srcId="{43FCE555-BF0F-3042-B42E-65DF516655B2}" destId="{A41FB9CD-A30C-F746-8B03-A451787B8767}" srcOrd="1" destOrd="0" presId="urn:microsoft.com/office/officeart/2005/8/layout/list1"/>
    <dgm:cxn modelId="{744BA909-8A5C-4648-87FC-3310DDF79BB0}" srcId="{774F2E9E-04CA-984F-9442-D7FC4CDAAC44}" destId="{43FCE555-BF0F-3042-B42E-65DF516655B2}" srcOrd="3" destOrd="0" parTransId="{BA539F1F-4914-144F-9EF8-3811EA948522}" sibTransId="{DA387E4D-57B6-694B-9A9C-B02B4C472D63}"/>
    <dgm:cxn modelId="{E62B3A11-C7BD-8C4F-B37F-C4BFEAC1112B}" type="presOf" srcId="{18AA3E64-217D-A94B-9633-3852FD0153B3}" destId="{640911BD-AA14-E143-9B5F-E403C7D38ABD}" srcOrd="0" destOrd="0" presId="urn:microsoft.com/office/officeart/2005/8/layout/list1"/>
    <dgm:cxn modelId="{B4B4FD31-0922-0D43-BEB9-F1500DAECFD3}" type="presOf" srcId="{05660968-8F04-D141-876D-9DEE15E0445C}" destId="{1401B0E7-10E1-974C-914B-284ED080920A}" srcOrd="1" destOrd="0" presId="urn:microsoft.com/office/officeart/2005/8/layout/list1"/>
    <dgm:cxn modelId="{81B53A3A-4A61-514D-A581-88F9091EE22B}" srcId="{774F2E9E-04CA-984F-9442-D7FC4CDAAC44}" destId="{95135263-18E1-CF4A-A7E4-59901C36D105}" srcOrd="5" destOrd="0" parTransId="{95816788-AD7E-D345-8355-19749F8FBFAA}" sibTransId="{8C0D81CD-E7CB-AA4B-812E-3C721E40BD66}"/>
    <dgm:cxn modelId="{FDF3F553-11E1-0747-90F7-35A8EB31FB4A}" type="presOf" srcId="{43FCE555-BF0F-3042-B42E-65DF516655B2}" destId="{8ADE17FF-0E90-064F-9B25-9A87C59E81BF}" srcOrd="0" destOrd="0" presId="urn:microsoft.com/office/officeart/2005/8/layout/list1"/>
    <dgm:cxn modelId="{677B0057-3789-1146-B8C1-B0759D549B12}" type="presOf" srcId="{05660968-8F04-D141-876D-9DEE15E0445C}" destId="{39D5CC1D-A21F-8742-A1A5-FF3C8F5B2736}" srcOrd="0" destOrd="0" presId="urn:microsoft.com/office/officeart/2005/8/layout/list1"/>
    <dgm:cxn modelId="{CF815B5C-67A9-0545-89CA-EC7A12ACFE49}" srcId="{774F2E9E-04CA-984F-9442-D7FC4CDAAC44}" destId="{96D7E2D2-1320-2040-AD10-3FC318B2E683}" srcOrd="0" destOrd="0" parTransId="{E089EC06-D83A-D641-8054-1C14D35AA9A0}" sibTransId="{3F9A5745-E952-D54F-81AB-A029F7B474D3}"/>
    <dgm:cxn modelId="{781AB660-53F9-3247-955E-ECA64A669DFB}" type="presOf" srcId="{95135263-18E1-CF4A-A7E4-59901C36D105}" destId="{265E3A29-AE86-A94F-881F-BA9ECED90C86}" srcOrd="1" destOrd="0" presId="urn:microsoft.com/office/officeart/2005/8/layout/list1"/>
    <dgm:cxn modelId="{A999FA65-F620-2149-83F1-6826BE72E6C6}" type="presOf" srcId="{774F2E9E-04CA-984F-9442-D7FC4CDAAC44}" destId="{169142FF-368E-6F42-824E-83690FFDFB5A}" srcOrd="0" destOrd="0" presId="urn:microsoft.com/office/officeart/2005/8/layout/list1"/>
    <dgm:cxn modelId="{5A86127A-A3B2-1F40-92EC-C88847674F2F}" type="presOf" srcId="{18AA3E64-217D-A94B-9633-3852FD0153B3}" destId="{77B40E1E-972B-B349-9281-EAA4EDF0D025}" srcOrd="1" destOrd="0" presId="urn:microsoft.com/office/officeart/2005/8/layout/list1"/>
    <dgm:cxn modelId="{3D36B97C-FDFA-7743-B100-0F19A21925FF}" type="presOf" srcId="{3FADF09F-DCA5-954C-97DA-B51A850CD6BC}" destId="{0D824D1E-39AD-594D-8F0D-48342FEB290D}" srcOrd="0" destOrd="0" presId="urn:microsoft.com/office/officeart/2005/8/layout/list1"/>
    <dgm:cxn modelId="{3FC4D782-3BB3-BB4E-A408-C2AFDB12AB92}" type="presOf" srcId="{96D7E2D2-1320-2040-AD10-3FC318B2E683}" destId="{40843AAE-F0DC-2243-A9B2-AD4F84E5A8A1}" srcOrd="1" destOrd="0" presId="urn:microsoft.com/office/officeart/2005/8/layout/list1"/>
    <dgm:cxn modelId="{80989987-4E2C-ED40-9A4B-06E91952D65C}" type="presOf" srcId="{95135263-18E1-CF4A-A7E4-59901C36D105}" destId="{37ECC1BB-BEB1-454D-B4B3-C22A8185C13C}" srcOrd="0" destOrd="0" presId="urn:microsoft.com/office/officeart/2005/8/layout/list1"/>
    <dgm:cxn modelId="{FC36E08B-D736-7847-9203-FBCF1E92E616}" type="presOf" srcId="{96D7E2D2-1320-2040-AD10-3FC318B2E683}" destId="{64A6FDCC-974A-DD4D-AE9E-8E1B305C99AE}" srcOrd="0" destOrd="0" presId="urn:microsoft.com/office/officeart/2005/8/layout/list1"/>
    <dgm:cxn modelId="{7DE7B792-30AA-F643-8132-FC401ED6ECAF}" srcId="{774F2E9E-04CA-984F-9442-D7FC4CDAAC44}" destId="{7E012D8C-AB19-BC4F-B2F7-95E5C5EB89E6}" srcOrd="6" destOrd="0" parTransId="{E136C62B-B016-7749-BB6A-C256B08EFD70}" sibTransId="{859D342A-CD2D-4B4A-A88D-BD00FEA52606}"/>
    <dgm:cxn modelId="{E8EFE597-150C-784F-9FF1-3B1171EC39B1}" srcId="{774F2E9E-04CA-984F-9442-D7FC4CDAAC44}" destId="{18AA3E64-217D-A94B-9633-3852FD0153B3}" srcOrd="2" destOrd="0" parTransId="{0DF93285-2EE8-9F43-AA21-F09E9040357F}" sibTransId="{16B932A3-4052-664D-93B6-57D64449227C}"/>
    <dgm:cxn modelId="{225F1AB4-0AC5-3949-8D9B-EE14FDA7605C}" type="presOf" srcId="{7E012D8C-AB19-BC4F-B2F7-95E5C5EB89E6}" destId="{276559B0-9125-9E42-892C-01C56C685220}" srcOrd="1" destOrd="0" presId="urn:microsoft.com/office/officeart/2005/8/layout/list1"/>
    <dgm:cxn modelId="{C9E699B9-46B3-774B-B0A6-792C216BCBD4}" type="presOf" srcId="{3FADF09F-DCA5-954C-97DA-B51A850CD6BC}" destId="{AC576D31-F17D-D845-8623-FB2191AD4AE9}" srcOrd="1" destOrd="0" presId="urn:microsoft.com/office/officeart/2005/8/layout/list1"/>
    <dgm:cxn modelId="{BF5C71BC-7F7D-1549-9DFA-D033459FDE36}" type="presOf" srcId="{7E012D8C-AB19-BC4F-B2F7-95E5C5EB89E6}" destId="{1396B4AB-EB6A-A948-A61C-3A5A3A094F7F}" srcOrd="0" destOrd="0" presId="urn:microsoft.com/office/officeart/2005/8/layout/list1"/>
    <dgm:cxn modelId="{74A5C4DD-243E-614E-B6EF-7BA75E2B9DBA}" srcId="{774F2E9E-04CA-984F-9442-D7FC4CDAAC44}" destId="{3FADF09F-DCA5-954C-97DA-B51A850CD6BC}" srcOrd="1" destOrd="0" parTransId="{DAB1FAAF-8F7E-124E-A533-3AF65387BA21}" sibTransId="{B069F56C-22BA-3247-8F5E-8E5DF3F54B95}"/>
    <dgm:cxn modelId="{0A1EB61B-86E7-0347-9863-AC5B91005ECC}" type="presParOf" srcId="{169142FF-368E-6F42-824E-83690FFDFB5A}" destId="{6C66E44A-5BE7-F745-A932-89C0BD94E71E}" srcOrd="0" destOrd="0" presId="urn:microsoft.com/office/officeart/2005/8/layout/list1"/>
    <dgm:cxn modelId="{03710E01-0B5B-AD4E-9C02-A924749DB5D0}" type="presParOf" srcId="{6C66E44A-5BE7-F745-A932-89C0BD94E71E}" destId="{64A6FDCC-974A-DD4D-AE9E-8E1B305C99AE}" srcOrd="0" destOrd="0" presId="urn:microsoft.com/office/officeart/2005/8/layout/list1"/>
    <dgm:cxn modelId="{67AE5546-DEB5-B145-AD99-2A08365214C5}" type="presParOf" srcId="{6C66E44A-5BE7-F745-A932-89C0BD94E71E}" destId="{40843AAE-F0DC-2243-A9B2-AD4F84E5A8A1}" srcOrd="1" destOrd="0" presId="urn:microsoft.com/office/officeart/2005/8/layout/list1"/>
    <dgm:cxn modelId="{CF5492E8-CF6B-8747-816F-FA6B77636D77}" type="presParOf" srcId="{169142FF-368E-6F42-824E-83690FFDFB5A}" destId="{64F06ECD-8A96-F74E-AA55-FC4621B9960B}" srcOrd="1" destOrd="0" presId="urn:microsoft.com/office/officeart/2005/8/layout/list1"/>
    <dgm:cxn modelId="{1FD803DC-B6F1-C44E-A242-FC4FE2AA8429}" type="presParOf" srcId="{169142FF-368E-6F42-824E-83690FFDFB5A}" destId="{DE23A3CC-09E3-DF45-B656-178E75F88C7F}" srcOrd="2" destOrd="0" presId="urn:microsoft.com/office/officeart/2005/8/layout/list1"/>
    <dgm:cxn modelId="{D7E7E89A-5F68-BC46-B190-C8FC7AB04493}" type="presParOf" srcId="{169142FF-368E-6F42-824E-83690FFDFB5A}" destId="{2373C64F-FC95-5C4A-BB32-39D1074BB429}" srcOrd="3" destOrd="0" presId="urn:microsoft.com/office/officeart/2005/8/layout/list1"/>
    <dgm:cxn modelId="{8275105D-9FE9-1144-BF9B-D4534B4C60DA}" type="presParOf" srcId="{169142FF-368E-6F42-824E-83690FFDFB5A}" destId="{3761E080-0F46-DA44-B6DE-5861239883E0}" srcOrd="4" destOrd="0" presId="urn:microsoft.com/office/officeart/2005/8/layout/list1"/>
    <dgm:cxn modelId="{90BB0736-45A4-2B41-BDEA-0A350ECE4781}" type="presParOf" srcId="{3761E080-0F46-DA44-B6DE-5861239883E0}" destId="{0D824D1E-39AD-594D-8F0D-48342FEB290D}" srcOrd="0" destOrd="0" presId="urn:microsoft.com/office/officeart/2005/8/layout/list1"/>
    <dgm:cxn modelId="{0EAEA344-C8D7-2A43-A401-949AC4D08319}" type="presParOf" srcId="{3761E080-0F46-DA44-B6DE-5861239883E0}" destId="{AC576D31-F17D-D845-8623-FB2191AD4AE9}" srcOrd="1" destOrd="0" presId="urn:microsoft.com/office/officeart/2005/8/layout/list1"/>
    <dgm:cxn modelId="{C7A9E32E-29E0-FC46-A12B-9B842B003887}" type="presParOf" srcId="{169142FF-368E-6F42-824E-83690FFDFB5A}" destId="{CF9C248A-FC83-5D4D-9F87-682232A018D7}" srcOrd="5" destOrd="0" presId="urn:microsoft.com/office/officeart/2005/8/layout/list1"/>
    <dgm:cxn modelId="{7B9F6071-AD7A-4747-8546-5DEBF32A2DF8}" type="presParOf" srcId="{169142FF-368E-6F42-824E-83690FFDFB5A}" destId="{32CE2037-A2D1-0240-91E0-0A11B19E3A1E}" srcOrd="6" destOrd="0" presId="urn:microsoft.com/office/officeart/2005/8/layout/list1"/>
    <dgm:cxn modelId="{66407E75-9166-2748-BB6B-DD3C093C360E}" type="presParOf" srcId="{169142FF-368E-6F42-824E-83690FFDFB5A}" destId="{F03BF912-1CB6-C143-B7F0-B092CDFCDFAB}" srcOrd="7" destOrd="0" presId="urn:microsoft.com/office/officeart/2005/8/layout/list1"/>
    <dgm:cxn modelId="{4730E516-657A-0646-9A3A-469D1B7846D5}" type="presParOf" srcId="{169142FF-368E-6F42-824E-83690FFDFB5A}" destId="{895A968F-0C4D-9F4E-9522-1A41CB7ED161}" srcOrd="8" destOrd="0" presId="urn:microsoft.com/office/officeart/2005/8/layout/list1"/>
    <dgm:cxn modelId="{29E2EAF4-EB27-7744-A26E-0E060EF0D800}" type="presParOf" srcId="{895A968F-0C4D-9F4E-9522-1A41CB7ED161}" destId="{640911BD-AA14-E143-9B5F-E403C7D38ABD}" srcOrd="0" destOrd="0" presId="urn:microsoft.com/office/officeart/2005/8/layout/list1"/>
    <dgm:cxn modelId="{55CEE7FD-9424-F148-926A-D06E228C7028}" type="presParOf" srcId="{895A968F-0C4D-9F4E-9522-1A41CB7ED161}" destId="{77B40E1E-972B-B349-9281-EAA4EDF0D025}" srcOrd="1" destOrd="0" presId="urn:microsoft.com/office/officeart/2005/8/layout/list1"/>
    <dgm:cxn modelId="{9F09B5DF-F64B-C340-BE3B-48A97DDBB149}" type="presParOf" srcId="{169142FF-368E-6F42-824E-83690FFDFB5A}" destId="{C553DFCD-A906-F74C-AFFF-22B8F1A21004}" srcOrd="9" destOrd="0" presId="urn:microsoft.com/office/officeart/2005/8/layout/list1"/>
    <dgm:cxn modelId="{86A7BC87-01EA-F848-9726-D0D4FAF96C98}" type="presParOf" srcId="{169142FF-368E-6F42-824E-83690FFDFB5A}" destId="{50D0C8DA-D7C4-C642-97D3-F8F25FB14827}" srcOrd="10" destOrd="0" presId="urn:microsoft.com/office/officeart/2005/8/layout/list1"/>
    <dgm:cxn modelId="{6348F8C3-393F-DF41-B2E2-09879824702C}" type="presParOf" srcId="{169142FF-368E-6F42-824E-83690FFDFB5A}" destId="{843BCC61-608F-DB46-897C-262C7B7B4DBD}" srcOrd="11" destOrd="0" presId="urn:microsoft.com/office/officeart/2005/8/layout/list1"/>
    <dgm:cxn modelId="{B9E17294-0BA0-C44B-887F-DE37BB147320}" type="presParOf" srcId="{169142FF-368E-6F42-824E-83690FFDFB5A}" destId="{59CA7604-1607-724A-A630-F17F5664D641}" srcOrd="12" destOrd="0" presId="urn:microsoft.com/office/officeart/2005/8/layout/list1"/>
    <dgm:cxn modelId="{FBAAD09D-B534-A54F-B742-5DC588FCC8AC}" type="presParOf" srcId="{59CA7604-1607-724A-A630-F17F5664D641}" destId="{8ADE17FF-0E90-064F-9B25-9A87C59E81BF}" srcOrd="0" destOrd="0" presId="urn:microsoft.com/office/officeart/2005/8/layout/list1"/>
    <dgm:cxn modelId="{F1BBBC12-C073-5C48-B103-754F32F41019}" type="presParOf" srcId="{59CA7604-1607-724A-A630-F17F5664D641}" destId="{A41FB9CD-A30C-F746-8B03-A451787B8767}" srcOrd="1" destOrd="0" presId="urn:microsoft.com/office/officeart/2005/8/layout/list1"/>
    <dgm:cxn modelId="{96CF3864-ECFD-D444-B230-99BAF8815581}" type="presParOf" srcId="{169142FF-368E-6F42-824E-83690FFDFB5A}" destId="{CBF89F6B-10F8-DB47-8DAF-3A53C334AD6A}" srcOrd="13" destOrd="0" presId="urn:microsoft.com/office/officeart/2005/8/layout/list1"/>
    <dgm:cxn modelId="{41B9CA23-EBD9-4F4C-A2AE-0507983DF473}" type="presParOf" srcId="{169142FF-368E-6F42-824E-83690FFDFB5A}" destId="{3C34BF41-071F-DF46-87A7-0E957813932E}" srcOrd="14" destOrd="0" presId="urn:microsoft.com/office/officeart/2005/8/layout/list1"/>
    <dgm:cxn modelId="{5E2E612C-1D6B-9447-9212-E267AF4109B9}" type="presParOf" srcId="{169142FF-368E-6F42-824E-83690FFDFB5A}" destId="{4273C57D-0CAF-E04C-BEBE-004695B6D88B}" srcOrd="15" destOrd="0" presId="urn:microsoft.com/office/officeart/2005/8/layout/list1"/>
    <dgm:cxn modelId="{68D51D8B-553E-4647-9A16-7D67EDBF1FB7}" type="presParOf" srcId="{169142FF-368E-6F42-824E-83690FFDFB5A}" destId="{41151C41-00D3-B041-8B84-2A0AC5CE24AD}" srcOrd="16" destOrd="0" presId="urn:microsoft.com/office/officeart/2005/8/layout/list1"/>
    <dgm:cxn modelId="{A94E780B-5990-644D-BE77-3DF9E3C8EE94}" type="presParOf" srcId="{41151C41-00D3-B041-8B84-2A0AC5CE24AD}" destId="{39D5CC1D-A21F-8742-A1A5-FF3C8F5B2736}" srcOrd="0" destOrd="0" presId="urn:microsoft.com/office/officeart/2005/8/layout/list1"/>
    <dgm:cxn modelId="{A250073F-E5FD-2947-9CAD-14AA6403D7AA}" type="presParOf" srcId="{41151C41-00D3-B041-8B84-2A0AC5CE24AD}" destId="{1401B0E7-10E1-974C-914B-284ED080920A}" srcOrd="1" destOrd="0" presId="urn:microsoft.com/office/officeart/2005/8/layout/list1"/>
    <dgm:cxn modelId="{E286E7FD-4AD2-BE4B-A8A2-5F3520365CDB}" type="presParOf" srcId="{169142FF-368E-6F42-824E-83690FFDFB5A}" destId="{3EBB87E5-D813-5242-BBBC-4CD0C131FAA9}" srcOrd="17" destOrd="0" presId="urn:microsoft.com/office/officeart/2005/8/layout/list1"/>
    <dgm:cxn modelId="{4782D715-5367-3E43-97C2-4E66E12B4732}" type="presParOf" srcId="{169142FF-368E-6F42-824E-83690FFDFB5A}" destId="{291E0754-0B54-8846-8023-D725BB2229AD}" srcOrd="18" destOrd="0" presId="urn:microsoft.com/office/officeart/2005/8/layout/list1"/>
    <dgm:cxn modelId="{C74FE2E9-F7C8-DF4D-AA53-9396B9F5F1CD}" type="presParOf" srcId="{169142FF-368E-6F42-824E-83690FFDFB5A}" destId="{1AFD53A3-64D0-324A-89C4-5255729587D5}" srcOrd="19" destOrd="0" presId="urn:microsoft.com/office/officeart/2005/8/layout/list1"/>
    <dgm:cxn modelId="{81E22E67-9CBE-BB41-8F84-A04914110B71}" type="presParOf" srcId="{169142FF-368E-6F42-824E-83690FFDFB5A}" destId="{ABA74A8A-1583-2742-BBC2-9D9A3C997EE4}" srcOrd="20" destOrd="0" presId="urn:microsoft.com/office/officeart/2005/8/layout/list1"/>
    <dgm:cxn modelId="{2DEF3A28-8601-4D49-B114-4FC93D602CA2}" type="presParOf" srcId="{ABA74A8A-1583-2742-BBC2-9D9A3C997EE4}" destId="{37ECC1BB-BEB1-454D-B4B3-C22A8185C13C}" srcOrd="0" destOrd="0" presId="urn:microsoft.com/office/officeart/2005/8/layout/list1"/>
    <dgm:cxn modelId="{C896BE02-AC0F-2043-A9C4-1F75DE21071C}" type="presParOf" srcId="{ABA74A8A-1583-2742-BBC2-9D9A3C997EE4}" destId="{265E3A29-AE86-A94F-881F-BA9ECED90C86}" srcOrd="1" destOrd="0" presId="urn:microsoft.com/office/officeart/2005/8/layout/list1"/>
    <dgm:cxn modelId="{D2B3AAD5-E7A9-E548-BA9C-00F7A64DF1E6}" type="presParOf" srcId="{169142FF-368E-6F42-824E-83690FFDFB5A}" destId="{A953E342-7E11-BB45-ADB0-474D40DC0288}" srcOrd="21" destOrd="0" presId="urn:microsoft.com/office/officeart/2005/8/layout/list1"/>
    <dgm:cxn modelId="{7B6EC415-5AC0-3345-A39D-8860B5CCC178}" type="presParOf" srcId="{169142FF-368E-6F42-824E-83690FFDFB5A}" destId="{53A6E176-EBDF-7B43-BF9B-5AE3AD987F44}" srcOrd="22" destOrd="0" presId="urn:microsoft.com/office/officeart/2005/8/layout/list1"/>
    <dgm:cxn modelId="{8F11E4C1-17F6-5F4F-B042-5CB7F033E20A}" type="presParOf" srcId="{169142FF-368E-6F42-824E-83690FFDFB5A}" destId="{D28CC12A-BC24-A94A-A32F-D06CC844E518}" srcOrd="23" destOrd="0" presId="urn:microsoft.com/office/officeart/2005/8/layout/list1"/>
    <dgm:cxn modelId="{85446AD5-3BAA-874C-A458-2EFB0CC0C17E}" type="presParOf" srcId="{169142FF-368E-6F42-824E-83690FFDFB5A}" destId="{49287E38-CCFD-E74F-94C5-9A9FD8080819}" srcOrd="24" destOrd="0" presId="urn:microsoft.com/office/officeart/2005/8/layout/list1"/>
    <dgm:cxn modelId="{B23BD06A-9632-4047-8EDF-277B73A0A304}" type="presParOf" srcId="{49287E38-CCFD-E74F-94C5-9A9FD8080819}" destId="{1396B4AB-EB6A-A948-A61C-3A5A3A094F7F}" srcOrd="0" destOrd="0" presId="urn:microsoft.com/office/officeart/2005/8/layout/list1"/>
    <dgm:cxn modelId="{74735917-344C-3D4C-9B5A-4B43665C0802}" type="presParOf" srcId="{49287E38-CCFD-E74F-94C5-9A9FD8080819}" destId="{276559B0-9125-9E42-892C-01C56C685220}" srcOrd="1" destOrd="0" presId="urn:microsoft.com/office/officeart/2005/8/layout/list1"/>
    <dgm:cxn modelId="{B0E30451-AAA6-F04F-95CC-A4AB47718EE8}" type="presParOf" srcId="{169142FF-368E-6F42-824E-83690FFDFB5A}" destId="{5316F383-AAFB-AC40-AD58-9DBF8B8277CE}" srcOrd="25" destOrd="0" presId="urn:microsoft.com/office/officeart/2005/8/layout/list1"/>
    <dgm:cxn modelId="{32130EE8-0749-914F-BDA9-9ABEDE003011}" type="presParOf" srcId="{169142FF-368E-6F42-824E-83690FFDFB5A}" destId="{B6A0CD73-8FD6-044C-B363-50A4901A8A1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3A3CC-09E3-DF45-B656-178E75F88C7F}">
      <dsp:nvSpPr>
        <dsp:cNvPr id="0" name=""/>
        <dsp:cNvSpPr/>
      </dsp:nvSpPr>
      <dsp:spPr>
        <a:xfrm>
          <a:off x="0" y="303657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3AAE-F0DC-2243-A9B2-AD4F84E5A8A1}">
      <dsp:nvSpPr>
        <dsp:cNvPr id="0" name=""/>
        <dsp:cNvSpPr/>
      </dsp:nvSpPr>
      <dsp:spPr>
        <a:xfrm>
          <a:off x="287532" y="97017"/>
          <a:ext cx="4939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 dirty="0"/>
            <a:t>개발 배경 및 필요성</a:t>
          </a:r>
          <a:endParaRPr kumimoji="1" lang="en-US" altLang="ko-KR" sz="1400" kern="1200" dirty="0"/>
        </a:p>
      </dsp:txBody>
      <dsp:txXfrm>
        <a:off x="307707" y="117192"/>
        <a:ext cx="4899493" cy="372930"/>
      </dsp:txXfrm>
    </dsp:sp>
    <dsp:sp modelId="{32CE2037-A2D1-0240-91E0-0A11B19E3A1E}">
      <dsp:nvSpPr>
        <dsp:cNvPr id="0" name=""/>
        <dsp:cNvSpPr/>
      </dsp:nvSpPr>
      <dsp:spPr>
        <a:xfrm>
          <a:off x="0" y="938697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76D31-F17D-D845-8623-FB2191AD4AE9}">
      <dsp:nvSpPr>
        <dsp:cNvPr id="0" name=""/>
        <dsp:cNvSpPr/>
      </dsp:nvSpPr>
      <dsp:spPr>
        <a:xfrm>
          <a:off x="287532" y="732057"/>
          <a:ext cx="4939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 dirty="0"/>
            <a:t>시스템 전체 구성도</a:t>
          </a:r>
          <a:endParaRPr kumimoji="1" lang="en-US" altLang="ko-KR" sz="1400" kern="1200" dirty="0"/>
        </a:p>
      </dsp:txBody>
      <dsp:txXfrm>
        <a:off x="307707" y="752232"/>
        <a:ext cx="4899493" cy="372930"/>
      </dsp:txXfrm>
    </dsp:sp>
    <dsp:sp modelId="{50D0C8DA-D7C4-C642-97D3-F8F25FB14827}">
      <dsp:nvSpPr>
        <dsp:cNvPr id="0" name=""/>
        <dsp:cNvSpPr/>
      </dsp:nvSpPr>
      <dsp:spPr>
        <a:xfrm>
          <a:off x="0" y="1573737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40E1E-972B-B349-9281-EAA4EDF0D025}">
      <dsp:nvSpPr>
        <dsp:cNvPr id="0" name=""/>
        <dsp:cNvSpPr/>
      </dsp:nvSpPr>
      <dsp:spPr>
        <a:xfrm>
          <a:off x="287532" y="1367098"/>
          <a:ext cx="4939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 dirty="0"/>
            <a:t>기능 별 데이터 흐름</a:t>
          </a:r>
          <a:endParaRPr kumimoji="1" lang="en-US" altLang="ko-KR" sz="1400" kern="1200" dirty="0"/>
        </a:p>
      </dsp:txBody>
      <dsp:txXfrm>
        <a:off x="307707" y="1387273"/>
        <a:ext cx="4899493" cy="372930"/>
      </dsp:txXfrm>
    </dsp:sp>
    <dsp:sp modelId="{3C34BF41-071F-DF46-87A7-0E957813932E}">
      <dsp:nvSpPr>
        <dsp:cNvPr id="0" name=""/>
        <dsp:cNvSpPr/>
      </dsp:nvSpPr>
      <dsp:spPr>
        <a:xfrm>
          <a:off x="0" y="2208778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FB9CD-A30C-F746-8B03-A451787B8767}">
      <dsp:nvSpPr>
        <dsp:cNvPr id="0" name=""/>
        <dsp:cNvSpPr/>
      </dsp:nvSpPr>
      <dsp:spPr>
        <a:xfrm>
          <a:off x="288001" y="2002138"/>
          <a:ext cx="493919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 dirty="0"/>
            <a:t>통신 규격</a:t>
          </a:r>
          <a:endParaRPr kumimoji="1" lang="en-US" altLang="ko-KR" sz="1400" kern="1200" dirty="0"/>
        </a:p>
      </dsp:txBody>
      <dsp:txXfrm>
        <a:off x="308176" y="2022313"/>
        <a:ext cx="4898849" cy="372930"/>
      </dsp:txXfrm>
    </dsp:sp>
    <dsp:sp modelId="{291E0754-0B54-8846-8023-D725BB2229AD}">
      <dsp:nvSpPr>
        <dsp:cNvPr id="0" name=""/>
        <dsp:cNvSpPr/>
      </dsp:nvSpPr>
      <dsp:spPr>
        <a:xfrm>
          <a:off x="0" y="2843818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1B0E7-10E1-974C-914B-284ED080920A}">
      <dsp:nvSpPr>
        <dsp:cNvPr id="0" name=""/>
        <dsp:cNvSpPr/>
      </dsp:nvSpPr>
      <dsp:spPr>
        <a:xfrm>
          <a:off x="288001" y="2637178"/>
          <a:ext cx="493919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 dirty="0"/>
            <a:t>시연 영상</a:t>
          </a:r>
          <a:endParaRPr kumimoji="1" lang="en-US" altLang="ko-KR" sz="1400" kern="1200" dirty="0"/>
        </a:p>
      </dsp:txBody>
      <dsp:txXfrm>
        <a:off x="308176" y="2657353"/>
        <a:ext cx="4898849" cy="372930"/>
      </dsp:txXfrm>
    </dsp:sp>
    <dsp:sp modelId="{53A6E176-EBDF-7B43-BF9B-5AE3AD987F44}">
      <dsp:nvSpPr>
        <dsp:cNvPr id="0" name=""/>
        <dsp:cNvSpPr/>
      </dsp:nvSpPr>
      <dsp:spPr>
        <a:xfrm>
          <a:off x="0" y="3478858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E3A29-AE86-A94F-881F-BA9ECED90C86}">
      <dsp:nvSpPr>
        <dsp:cNvPr id="0" name=""/>
        <dsp:cNvSpPr/>
      </dsp:nvSpPr>
      <dsp:spPr>
        <a:xfrm>
          <a:off x="287532" y="3272217"/>
          <a:ext cx="4939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400" kern="1200"/>
            <a:t>참고 문헌</a:t>
          </a:r>
          <a:endParaRPr kumimoji="1" lang="en-US" altLang="ko-KR" sz="1400" kern="1200" dirty="0"/>
        </a:p>
      </dsp:txBody>
      <dsp:txXfrm>
        <a:off x="307707" y="3292392"/>
        <a:ext cx="4899493" cy="372930"/>
      </dsp:txXfrm>
    </dsp:sp>
    <dsp:sp modelId="{B6A0CD73-8FD6-044C-B363-50A4901A8A1F}">
      <dsp:nvSpPr>
        <dsp:cNvPr id="0" name=""/>
        <dsp:cNvSpPr/>
      </dsp:nvSpPr>
      <dsp:spPr>
        <a:xfrm>
          <a:off x="0" y="4113898"/>
          <a:ext cx="575065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559B0-9125-9E42-892C-01C56C685220}">
      <dsp:nvSpPr>
        <dsp:cNvPr id="0" name=""/>
        <dsp:cNvSpPr/>
      </dsp:nvSpPr>
      <dsp:spPr>
        <a:xfrm>
          <a:off x="287532" y="3907258"/>
          <a:ext cx="4939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153" tIns="0" rIns="15215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400" kern="1200"/>
            <a:t>QnA</a:t>
          </a:r>
          <a:endParaRPr kumimoji="1" lang="en-US" altLang="ko-KR" sz="1400" kern="1200" dirty="0"/>
        </a:p>
      </dsp:txBody>
      <dsp:txXfrm>
        <a:off x="307707" y="3927433"/>
        <a:ext cx="489949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E0584-ACE6-0145-9D8C-F6C7325A605C}" type="datetimeFigureOut">
              <a:rPr kumimoji="1" lang="ko-KR" altLang="en-US" smtClean="0"/>
              <a:t>2022. 11. 4.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4530-20BC-2644-B03C-2FC9B99BBF7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774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11/4/22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67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2RTarXgU6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C1CC6-0854-F673-7660-99A52C79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61" r="-1" b="2247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038BFAB-420D-290C-FE85-CA767C94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722" y="777240"/>
            <a:ext cx="5782804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종합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15A1D-AD33-316C-3540-B48A56B6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rgbClr val="FFFFFF"/>
                </a:solidFill>
              </a:rPr>
              <a:t>테마 </a:t>
            </a:r>
            <a:r>
              <a:rPr kumimoji="1" lang="en-US" altLang="ko-KR" sz="1800" dirty="0">
                <a:solidFill>
                  <a:srgbClr val="FFFFFF"/>
                </a:solidFill>
              </a:rPr>
              <a:t>:  </a:t>
            </a:r>
            <a:r>
              <a:rPr kumimoji="1" lang="ko-KR" altLang="en-US" sz="1800" dirty="0">
                <a:solidFill>
                  <a:srgbClr val="FFFFFF"/>
                </a:solidFill>
              </a:rPr>
              <a:t>스마트 윈도우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err="1">
                <a:solidFill>
                  <a:srgbClr val="FFFFFF"/>
                </a:solidFill>
              </a:rPr>
              <a:t>팀명</a:t>
            </a:r>
            <a:r>
              <a:rPr kumimoji="1" lang="ko-KR" altLang="en-US" sz="1800" dirty="0">
                <a:solidFill>
                  <a:srgbClr val="FFFFFF"/>
                </a:solidFill>
              </a:rPr>
              <a:t> </a:t>
            </a:r>
            <a:r>
              <a:rPr kumimoji="1" lang="en-US" altLang="ko-KR" sz="1800" dirty="0">
                <a:solidFill>
                  <a:srgbClr val="FFFFFF"/>
                </a:solidFill>
              </a:rPr>
              <a:t>:</a:t>
            </a:r>
            <a:r>
              <a:rPr kumimoji="1" lang="ko-KR" altLang="en-US" sz="1800" dirty="0">
                <a:solidFill>
                  <a:srgbClr val="FFFFFF"/>
                </a:solidFill>
              </a:rPr>
              <a:t> </a:t>
            </a:r>
            <a:r>
              <a:rPr kumimoji="1" lang="en-US" altLang="ko-KR" sz="1800" dirty="0">
                <a:solidFill>
                  <a:srgbClr val="FFFFFF"/>
                </a:solidFill>
              </a:rPr>
              <a:t>3</a:t>
            </a:r>
            <a:r>
              <a:rPr kumimoji="1" lang="ko-KR" altLang="en-US" sz="1800" dirty="0">
                <a:solidFill>
                  <a:srgbClr val="FFFFFF"/>
                </a:solidFill>
              </a:rPr>
              <a:t>혁신가 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err="1">
                <a:solidFill>
                  <a:srgbClr val="FFFFFF"/>
                </a:solidFill>
              </a:rPr>
              <a:t>홍동우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rgbClr val="FFFFFF"/>
                </a:solidFill>
              </a:rPr>
              <a:t>원승현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rgbClr val="FFFFFF"/>
                </a:solidFill>
              </a:rPr>
              <a:t>강석훈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err="1">
                <a:solidFill>
                  <a:srgbClr val="FFFFFF"/>
                </a:solidFill>
              </a:rPr>
              <a:t>윤선우</a:t>
            </a:r>
            <a:endParaRPr kumimoji="1"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B03EDE-CFFC-FE4C-3DA6-80DAEEC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en-US" altLang="ko-KR" sz="4400" dirty="0"/>
              <a:t>Arduino Mega </a:t>
            </a:r>
            <a:r>
              <a:rPr kumimoji="1" lang="ko-KR" altLang="en-US" sz="4400" dirty="0"/>
              <a:t>내부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CD3A8-CF26-F759-D239-72042BC4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26" y="1768475"/>
            <a:ext cx="868642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0691F-C4B4-AC7C-C8E3-EF370DB2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 err="1"/>
              <a:t>아두이노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–</a:t>
            </a:r>
            <a:r>
              <a:rPr kumimoji="1" lang="ko-KR" altLang="en-US" sz="4400" dirty="0"/>
              <a:t> 서버 </a:t>
            </a:r>
            <a:r>
              <a:rPr kumimoji="1" lang="ko-KR" altLang="en-US" sz="4400" dirty="0" err="1"/>
              <a:t>통신법</a:t>
            </a:r>
            <a:endParaRPr kumimoji="1"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0B16F-4706-B783-9A0D-75FAF6CA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20" y="1876136"/>
            <a:ext cx="7209560" cy="40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CD61A90-D5BE-FDDC-276F-58AD78F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수동 모드 </a:t>
            </a:r>
            <a:r>
              <a:rPr kumimoji="1" lang="en-US" altLang="ko-KR" sz="4400" dirty="0"/>
              <a:t>–</a:t>
            </a:r>
            <a:r>
              <a:rPr kumimoji="1" lang="ko-KR" altLang="en-US" sz="4400" dirty="0"/>
              <a:t> 데이터 전송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9875E-6FF3-097D-BDFA-D12C2F45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03" y="2025648"/>
            <a:ext cx="9157393" cy="39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8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7DECB6C-37AE-57E0-5D4B-0C98986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수동 모드 </a:t>
            </a:r>
            <a:r>
              <a:rPr kumimoji="1" lang="en-US" altLang="ko-KR" sz="4400" dirty="0"/>
              <a:t>–</a:t>
            </a:r>
            <a:r>
              <a:rPr kumimoji="1" lang="ko-KR" altLang="en-US" sz="4400" dirty="0"/>
              <a:t> 데이터 수신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9E5FEC-BE7E-F036-BD0A-1B5CCDCC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30" y="2058376"/>
            <a:ext cx="9041539" cy="40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49A4107-F05A-A6A2-DBFA-538FE08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자동모드 </a:t>
            </a:r>
            <a:r>
              <a:rPr kumimoji="1" lang="en-US" altLang="ko-KR" sz="4400" dirty="0"/>
              <a:t>–</a:t>
            </a:r>
            <a:r>
              <a:rPr kumimoji="1" lang="ko-KR" altLang="en-US" sz="4400" dirty="0"/>
              <a:t> 데이터 전송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C370D-D7A3-BDC8-CE9B-4D0961F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20" y="1938569"/>
            <a:ext cx="9371360" cy="45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6143868-CC3D-9EB3-ED71-92C5F1BA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자동 모드 </a:t>
            </a:r>
            <a:r>
              <a:rPr kumimoji="1" lang="en-US" altLang="ko-KR" sz="4400" dirty="0"/>
              <a:t>-</a:t>
            </a:r>
            <a:r>
              <a:rPr kumimoji="1" lang="ko-KR" altLang="en-US" sz="4400" dirty="0"/>
              <a:t> 데이터 수신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085C6-15B9-E9CF-1733-BB81AAE6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87" y="1967387"/>
            <a:ext cx="9239026" cy="4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692E0F-420C-17B5-748D-CAF94D79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61" y="2086864"/>
            <a:ext cx="7301157" cy="410292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2B82954-9FA2-DD2F-54A3-C9057FC0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통신 규격</a:t>
            </a:r>
          </a:p>
        </p:txBody>
      </p:sp>
    </p:spTree>
    <p:extLst>
      <p:ext uri="{BB962C8B-B14F-4D97-AF65-F5344CB8AC3E}">
        <p14:creationId xmlns:p14="http://schemas.microsoft.com/office/powerpoint/2010/main" val="359969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C5546-30DE-345F-01CF-EB29998A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601052"/>
          </a:xfrm>
        </p:spPr>
        <p:txBody>
          <a:bodyPr/>
          <a:lstStyle/>
          <a:p>
            <a:r>
              <a:rPr kumimoji="1" lang="en-US" altLang="ko-KR" dirty="0" err="1"/>
              <a:t>SmartWindow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시연 영상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9F681-2815-BAB9-E06E-B11B68264AE2}"/>
              </a:ext>
            </a:extLst>
          </p:cNvPr>
          <p:cNvSpPr txBox="1"/>
          <p:nvPr/>
        </p:nvSpPr>
        <p:spPr>
          <a:xfrm>
            <a:off x="777240" y="2426677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>
                <a:hlinkClick r:id="rId2"/>
              </a:rPr>
              <a:t>https://</a:t>
            </a:r>
            <a:r>
              <a:rPr kumimoji="1" lang="en" altLang="ko-KR" dirty="0" err="1">
                <a:hlinkClick r:id="rId2"/>
              </a:rPr>
              <a:t>youtu.be</a:t>
            </a:r>
            <a:r>
              <a:rPr kumimoji="1" lang="en" altLang="ko-KR" dirty="0">
                <a:hlinkClick r:id="rId2"/>
              </a:rPr>
              <a:t>/D2RTarXgU6k</a:t>
            </a:r>
            <a:endParaRPr kumimoji="1"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DB15BB9-87F6-C868-D954-4766C5C0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43801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F21D5-B7CF-ECB3-342B-EB268994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[1] 8.16</a:t>
            </a:r>
            <a:r>
              <a:rPr kumimoji="1" lang="ko-KR" altLang="en-US" dirty="0"/>
              <a:t>대책</a:t>
            </a:r>
            <a:r>
              <a:rPr kumimoji="1" lang="en-US" altLang="ko-KR" dirty="0"/>
              <a:t>, 4</a:t>
            </a:r>
            <a:r>
              <a:rPr kumimoji="1" lang="ko-KR" altLang="en-US" dirty="0"/>
              <a:t>기 신도시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www.mk.co.kr</a:t>
            </a:r>
            <a:r>
              <a:rPr kumimoji="1" lang="en" altLang="ko-KR" dirty="0"/>
              <a:t>/news/</a:t>
            </a:r>
            <a:r>
              <a:rPr kumimoji="1" lang="en" altLang="ko-KR" dirty="0" err="1"/>
              <a:t>realestate</a:t>
            </a:r>
            <a:r>
              <a:rPr kumimoji="1" lang="en" altLang="ko-KR" dirty="0"/>
              <a:t>/view/2022/08/722386/</a:t>
            </a:r>
          </a:p>
          <a:p>
            <a:r>
              <a:rPr kumimoji="1" lang="en" altLang="ko-KR" dirty="0"/>
              <a:t>[2]. 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" altLang="ko-KR" dirty="0"/>
              <a:t>MBC </a:t>
            </a:r>
            <a:r>
              <a:rPr kumimoji="1" lang="ko-KR" altLang="en-US" dirty="0"/>
              <a:t>뉴스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여름철 장마에 대해 보도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imnews.imbc.com</a:t>
            </a:r>
            <a:r>
              <a:rPr kumimoji="1" lang="en" altLang="ko-KR" dirty="0"/>
              <a:t>/replay/2022/</a:t>
            </a:r>
            <a:r>
              <a:rPr kumimoji="1" lang="en" altLang="ko-KR" dirty="0" err="1"/>
              <a:t>nwdesk</a:t>
            </a:r>
            <a:r>
              <a:rPr kumimoji="1" lang="en" altLang="ko-KR" dirty="0"/>
              <a:t>/article/6397085_35744.html</a:t>
            </a:r>
          </a:p>
          <a:p>
            <a:r>
              <a:rPr kumimoji="1" lang="en" altLang="ko-KR" dirty="0"/>
              <a:t>[3]. 2021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월 </a:t>
            </a:r>
            <a:r>
              <a:rPr kumimoji="1" lang="en" altLang="ko-KR" dirty="0"/>
              <a:t>MBC </a:t>
            </a:r>
            <a:r>
              <a:rPr kumimoji="1" lang="ko-KR" altLang="en-US" dirty="0"/>
              <a:t>뉴스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가정에서 발생한 가스 사고 보도</a:t>
            </a:r>
          </a:p>
          <a:p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C0A78E-BE0F-435F-24A0-F758FF6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9330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7593-CBAC-2FFA-4E90-D31B74F4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65125"/>
            <a:ext cx="10659110" cy="1325563"/>
          </a:xfrm>
        </p:spPr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B45A995-811D-49A6-DFE2-6B49B011D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324536"/>
              </p:ext>
            </p:extLst>
          </p:nvPr>
        </p:nvGraphicFramePr>
        <p:xfrm>
          <a:off x="777240" y="1690688"/>
          <a:ext cx="5750658" cy="4563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1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6E70A-3F75-02D6-081C-4F6A2B42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개발 배경 및 필요성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30BEBC-09AE-9BEB-B486-6818B9D8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1936873"/>
            <a:ext cx="7696200" cy="4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DAEF2E-A556-79E8-1817-B802A6F3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663" y="1972042"/>
            <a:ext cx="5920673" cy="435133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B246902-6C5B-EA3A-1149-0DA0BD6BD265}"/>
              </a:ext>
            </a:extLst>
          </p:cNvPr>
          <p:cNvSpPr txBox="1">
            <a:spLocks/>
          </p:cNvSpPr>
          <p:nvPr/>
        </p:nvSpPr>
        <p:spPr>
          <a:xfrm>
            <a:off x="777240" y="365125"/>
            <a:ext cx="10584000" cy="12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0" kern="1200" spc="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4400"/>
              <a:t>개발 배경 및 필요성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2997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263E8C7-8C38-B9E3-E93B-8F4B712D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940" y="1860794"/>
            <a:ext cx="5246120" cy="435133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0A63375-EDE0-3277-B2C5-6B1CA55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개발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322728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230587-436A-44BE-9A92-E4735457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834" y="1825625"/>
            <a:ext cx="4520556" cy="435133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EFA2D3F-2153-66A4-43C3-76EA47D1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개발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206343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66C5B1-C027-80E2-336B-7E856DFBA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316" y="1825625"/>
            <a:ext cx="7537367" cy="46672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B83D7C9-2D96-9B3D-D752-7E589D26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시스템 전체 구성도</a:t>
            </a:r>
          </a:p>
        </p:txBody>
      </p:sp>
    </p:spTree>
    <p:extLst>
      <p:ext uri="{BB962C8B-B14F-4D97-AF65-F5344CB8AC3E}">
        <p14:creationId xmlns:p14="http://schemas.microsoft.com/office/powerpoint/2010/main" val="264124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EBF696-FF1D-EF89-6173-3847DBD19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15" y="1772871"/>
            <a:ext cx="8634050" cy="472000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1A5763-8F6D-0013-80E3-5A0CA8DB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ko-KR" altLang="en-US" sz="4400" dirty="0"/>
              <a:t>시스템 전체 구성도</a:t>
            </a:r>
          </a:p>
        </p:txBody>
      </p:sp>
    </p:spTree>
    <p:extLst>
      <p:ext uri="{BB962C8B-B14F-4D97-AF65-F5344CB8AC3E}">
        <p14:creationId xmlns:p14="http://schemas.microsoft.com/office/powerpoint/2010/main" val="355304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21C683-179D-3767-12B6-77920C37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84000" cy="126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pPr algn="ctr"/>
            <a:r>
              <a:rPr kumimoji="1" lang="en-US" altLang="ko-KR" sz="4400"/>
              <a:t>Set up </a:t>
            </a:r>
            <a:r>
              <a:rPr kumimoji="1" lang="ko-KR" altLang="en-US" sz="4400"/>
              <a:t>단계</a:t>
            </a:r>
            <a:endParaRPr kumimoji="1"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6A203-C4FC-19F6-7DD0-5CE26C7C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85950"/>
            <a:ext cx="5449968" cy="38498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D3EF3D-5E76-29CC-8398-B458BBC1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98" y="1885950"/>
            <a:ext cx="3362720" cy="34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118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3E3123"/>
      </a:dk2>
      <a:lt2>
        <a:srgbClr val="E2E5E8"/>
      </a:lt2>
      <a:accent1>
        <a:srgbClr val="E78629"/>
      </a:accent1>
      <a:accent2>
        <a:srgbClr val="B1A213"/>
      </a:accent2>
      <a:accent3>
        <a:srgbClr val="81AF1F"/>
      </a:accent3>
      <a:accent4>
        <a:srgbClr val="3FB914"/>
      </a:accent4>
      <a:accent5>
        <a:srgbClr val="21BB39"/>
      </a:accent5>
      <a:accent6>
        <a:srgbClr val="14B973"/>
      </a:accent6>
      <a:hlink>
        <a:srgbClr val="3F80BF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{153803E9-A544-6A4D-8F15-18C6E8E64BEF}tf10001058</Template>
  <TotalTime>62</TotalTime>
  <Words>177</Words>
  <Application>Microsoft Macintosh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Malgun Gothic</vt:lpstr>
      <vt:lpstr>Malgun Gothic Semilight</vt:lpstr>
      <vt:lpstr>Arial</vt:lpstr>
      <vt:lpstr>ConfettiVTI</vt:lpstr>
      <vt:lpstr>종합 프로젝트 발표</vt:lpstr>
      <vt:lpstr>목차</vt:lpstr>
      <vt:lpstr>개발 배경 및 필요성</vt:lpstr>
      <vt:lpstr>PowerPoint 프레젠테이션</vt:lpstr>
      <vt:lpstr>개발 배경 및 필요성</vt:lpstr>
      <vt:lpstr>개발 배경 및 필요성</vt:lpstr>
      <vt:lpstr>시스템 전체 구성도</vt:lpstr>
      <vt:lpstr>시스템 전체 구성도</vt:lpstr>
      <vt:lpstr>Set up 단계</vt:lpstr>
      <vt:lpstr>Arduino Mega 내부 로직</vt:lpstr>
      <vt:lpstr>아두이노 – 서버 통신법</vt:lpstr>
      <vt:lpstr>수동 모드 – 데이터 전송</vt:lpstr>
      <vt:lpstr>수동 모드 – 데이터 수신</vt:lpstr>
      <vt:lpstr>자동모드 – 데이터 전송</vt:lpstr>
      <vt:lpstr>자동 모드 - 데이터 수신 </vt:lpstr>
      <vt:lpstr>통신 규격</vt:lpstr>
      <vt:lpstr>시연 영상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프로젝트 발표</dc:title>
  <dc:creator>홍 동우</dc:creator>
  <cp:lastModifiedBy>원 승현</cp:lastModifiedBy>
  <cp:revision>7</cp:revision>
  <dcterms:created xsi:type="dcterms:W3CDTF">2022-11-02T05:13:51Z</dcterms:created>
  <dcterms:modified xsi:type="dcterms:W3CDTF">2022-11-04T02:37:54Z</dcterms:modified>
</cp:coreProperties>
</file>