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64" r:id="rId3"/>
    <p:sldId id="265" r:id="rId4"/>
    <p:sldId id="266" r:id="rId5"/>
    <p:sldId id="270" r:id="rId6"/>
    <p:sldId id="267" r:id="rId7"/>
    <p:sldId id="268" r:id="rId8"/>
    <p:sldId id="269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069" autoAdjust="0"/>
  </p:normalViewPr>
  <p:slideViewPr>
    <p:cSldViewPr snapToGrid="0">
      <p:cViewPr varScale="1">
        <p:scale>
          <a:sx n="90" d="100"/>
          <a:sy n="90" d="100"/>
        </p:scale>
        <p:origin x="13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1D1C5-59D6-41C4-B546-01B7A6B9FB5A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DF676-9D6C-4B72-A563-EEE90F99D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800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DF676-9D6C-4B72-A563-EEE90F99D55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481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 목표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TikTok</a:t>
            </a:r>
            <a:r>
              <a:rPr lang="ko-KR" altLang="en-US" dirty="0" smtClean="0"/>
              <a:t>처럼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으로 사람 사진을 넣으면 자동으로 머리카락인 부분을 찾아서 적절한 색으로 염색된 사진이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으로 나오는 모델 구축하기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마지막에는 조원들의 사진으로 </a:t>
            </a:r>
            <a:r>
              <a:rPr lang="en-US" altLang="ko-KR" dirty="0" smtClean="0"/>
              <a:t>test </a:t>
            </a:r>
            <a:r>
              <a:rPr lang="ko-KR" altLang="en-US" dirty="0" smtClean="0"/>
              <a:t>해볼 것 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참고자료</a:t>
            </a:r>
            <a:r>
              <a:rPr lang="en-US" altLang="ko-KR" dirty="0" smtClean="0">
                <a:solidFill>
                  <a:srgbClr val="FF0000"/>
                </a:solidFill>
              </a:rPr>
              <a:t>: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https://www.youtube.com/watch?v=igirHjxzO-k</a:t>
            </a:r>
            <a:endParaRPr lang="ko-KR" altLang="en-US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보여주면 </a:t>
            </a:r>
            <a:r>
              <a:rPr lang="ko-KR" altLang="en-US" dirty="0" err="1" smtClean="0">
                <a:solidFill>
                  <a:srgbClr val="FF0000"/>
                </a:solidFill>
              </a:rPr>
              <a:t>좋을듯</a:t>
            </a:r>
            <a:r>
              <a:rPr lang="en-US" altLang="ko-KR" dirty="0" smtClean="0">
                <a:solidFill>
                  <a:srgbClr val="FF0000"/>
                </a:solidFill>
              </a:rPr>
              <a:t>!)</a:t>
            </a:r>
            <a:endParaRPr lang="ko-KR" altLang="en-US" dirty="0" smtClean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DF676-9D6C-4B72-A563-EEE90F99D55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036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CNN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objective segmentation</a:t>
            </a:r>
            <a:r>
              <a:rPr lang="ko-KR" altLang="en-US" dirty="0" smtClean="0"/>
              <a:t>으로 이미지를 여러 개의 </a:t>
            </a:r>
            <a:r>
              <a:rPr lang="en-US" altLang="ko-KR" dirty="0" smtClean="0"/>
              <a:t>super-pixel(set of pixels)</a:t>
            </a:r>
            <a:r>
              <a:rPr lang="ko-KR" altLang="en-US" dirty="0" smtClean="0"/>
              <a:t>로 나누어서 머리카락을 나타내는 픽셀 값으로 </a:t>
            </a:r>
            <a:r>
              <a:rPr lang="ko-KR" altLang="en-US" dirty="0" err="1" smtClean="0"/>
              <a:t>재표현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더 </a:t>
            </a:r>
            <a:r>
              <a:rPr lang="ko-KR" altLang="en-US" sz="1200" dirty="0" err="1" smtClean="0"/>
              <a:t>의미있고</a:t>
            </a:r>
            <a:r>
              <a:rPr lang="ko-KR" altLang="en-US" sz="1200" dirty="0" smtClean="0"/>
              <a:t> 분석하기 쉬운 포맷으로 바꿔주는 것이 목적이다</a:t>
            </a:r>
            <a:r>
              <a:rPr lang="en-US" altLang="ko-KR" sz="1200" dirty="0" smtClean="0"/>
              <a:t>.[2]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DF676-9D6C-4B72-A563-EEE90F99D55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246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DF676-9D6C-4B72-A563-EEE90F99D55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997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배우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_0001-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해당 인물의 첫번째 사진</a:t>
            </a:r>
            <a:r>
              <a:rPr lang="en-US" altLang="ko-KR" baseline="0" dirty="0" smtClean="0"/>
              <a:t>~N</a:t>
            </a:r>
            <a:r>
              <a:rPr lang="ko-KR" altLang="en-US" baseline="0" dirty="0" smtClean="0"/>
              <a:t>번째 사진</a:t>
            </a:r>
            <a:endParaRPr lang="en-US" altLang="ko-KR" baseline="0" dirty="0" smtClean="0"/>
          </a:p>
          <a:p>
            <a:r>
              <a:rPr lang="ko-KR" altLang="en-US" baseline="0" dirty="0" smtClean="0"/>
              <a:t>각각 사람마다 사진 수는 다름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A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Z</a:t>
            </a:r>
            <a:r>
              <a:rPr lang="ko-KR" altLang="en-US" baseline="0" dirty="0" smtClean="0"/>
              <a:t>까지 알파벳순으로 정렬돼 있음</a:t>
            </a:r>
            <a:endParaRPr lang="en-US" altLang="ko-KR" baseline="0" dirty="0" smtClean="0"/>
          </a:p>
          <a:p>
            <a:r>
              <a:rPr lang="ko-KR" altLang="en-US" baseline="0" dirty="0" smtClean="0"/>
              <a:t>샘플 사이즈가 충분하기 때문에 </a:t>
            </a:r>
            <a:r>
              <a:rPr lang="en-US" altLang="ko-KR" baseline="0" dirty="0" smtClean="0"/>
              <a:t>validation set</a:t>
            </a:r>
            <a:r>
              <a:rPr lang="ko-KR" altLang="en-US" baseline="0" dirty="0" smtClean="0"/>
              <a:t>을 처음부터 떼어놓고 시작할 것임</a:t>
            </a:r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샘플사이즈가 </a:t>
            </a:r>
            <a:r>
              <a:rPr lang="ko-KR" altLang="en-US" baseline="0" dirty="0" err="1" smtClean="0"/>
              <a:t>부족할때는</a:t>
            </a:r>
            <a:r>
              <a:rPr lang="en-US" altLang="ko-KR" baseline="0" dirty="0" smtClean="0"/>
              <a:t>, Training set </a:t>
            </a:r>
            <a:r>
              <a:rPr lang="ko-KR" altLang="en-US" baseline="0" dirty="0" smtClean="0"/>
              <a:t>내에서의 </a:t>
            </a:r>
            <a:r>
              <a:rPr lang="en-US" altLang="ko-KR" baseline="0" dirty="0" smtClean="0"/>
              <a:t>k-fold </a:t>
            </a:r>
            <a:r>
              <a:rPr lang="ko-KR" altLang="en-US" baseline="0" dirty="0" smtClean="0"/>
              <a:t>혹은 </a:t>
            </a:r>
            <a:r>
              <a:rPr lang="en-US" altLang="ko-KR" baseline="0" dirty="0" smtClean="0"/>
              <a:t>Leave-one-and-out method)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DF676-9D6C-4B72-A563-EEE90F99D55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566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지난 학기에는 </a:t>
            </a:r>
            <a:r>
              <a:rPr lang="en-US" altLang="ko-KR" dirty="0" smtClean="0"/>
              <a:t>26</a:t>
            </a:r>
            <a:r>
              <a:rPr lang="ko-KR" altLang="en-US" dirty="0" smtClean="0"/>
              <a:t>종의 알파벳 수화를 분류하는 문제를 했는데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이번에는 단순히 분류 문제를 넘어서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사람 사진이 주어지면 머리카락 부분을 찾는 것</a:t>
            </a:r>
            <a:r>
              <a:rPr lang="en-US" altLang="ko-KR" dirty="0" smtClean="0"/>
              <a:t>(objective detection), </a:t>
            </a:r>
            <a:r>
              <a:rPr lang="ko-KR" altLang="en-US" dirty="0" smtClean="0"/>
              <a:t>머리카락 코딩 하는 것</a:t>
            </a:r>
            <a:r>
              <a:rPr lang="en-US" altLang="ko-KR" dirty="0" smtClean="0"/>
              <a:t>(objective segmentation), </a:t>
            </a:r>
            <a:r>
              <a:rPr lang="ko-KR" altLang="en-US" dirty="0" smtClean="0"/>
              <a:t>그리고 염색까지 해주는 </a:t>
            </a:r>
            <a:r>
              <a:rPr lang="en-US" altLang="ko-KR" dirty="0" smtClean="0"/>
              <a:t>regeneration of input data </a:t>
            </a:r>
            <a:r>
              <a:rPr lang="ko-KR" altLang="en-US" dirty="0" smtClean="0"/>
              <a:t>까지 하는 데에 의의가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염색을 해주는 과정에서 흔히 쓰이는 </a:t>
            </a:r>
            <a:r>
              <a:rPr lang="en-US" altLang="ko-KR" dirty="0" smtClean="0"/>
              <a:t>CNN </a:t>
            </a:r>
            <a:r>
              <a:rPr lang="ko-KR" altLang="en-US" dirty="0" smtClean="0"/>
              <a:t>외에</a:t>
            </a:r>
            <a:r>
              <a:rPr lang="en-US" altLang="ko-KR" dirty="0" smtClean="0"/>
              <a:t>, GAN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AUTO-ENCODER</a:t>
            </a:r>
            <a:r>
              <a:rPr lang="ko-KR" altLang="en-US" dirty="0" smtClean="0"/>
              <a:t>와 같은 비지도 학습도 사용된다는 점에서 다양한 모델을 학습할 기회가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Keras</a:t>
            </a:r>
            <a:r>
              <a:rPr lang="ko-KR" altLang="en-US" dirty="0" smtClean="0"/>
              <a:t>를 쓰기 때문에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외에 다양한 패키지를 이용할 기회가 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DF676-9D6C-4B72-A563-EEE90F99D55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008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DF676-9D6C-4B72-A563-EEE90F99D55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092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93D65-F0BB-4E48-8EC4-17C91EB04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D72EAC-17F4-4B72-AB37-741292448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DC3C4-A71E-4115-BD9B-A8BBB9DF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9E25-7D1A-4730-BD5F-4CFB3B7DCB40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9429ED-4813-4824-B52C-F00037D3B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10128-5568-44F2-AE31-2ED81E61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157D-B244-4E78-A7A0-71B574F388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43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BCC45-4755-45C9-B88B-FEFC92E7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E1EE5A-7E25-4242-8A96-4DFE32513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D0F86-1E0F-48C0-8DD3-018D73C3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9E25-7D1A-4730-BD5F-4CFB3B7DCB40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B1A1B8-F67F-492C-822A-D2B65371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9DB82-6DF5-4BF8-A9DA-A69A4D61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157D-B244-4E78-A7A0-71B574F388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87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C49A96-9318-4444-9B37-E596506CF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01914E-4433-4F6C-B228-B2D98B73C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D3F55-CD65-4DD4-ABCF-256AE1C0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9E25-7D1A-4730-BD5F-4CFB3B7DCB40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913FFD-08D9-4218-B0FE-6EC3BFF6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383FD-4F0C-426D-8726-00E8E33A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157D-B244-4E78-A7A0-71B574F388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84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61575-A847-4466-8B1B-95AD101D3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0627F-B30D-416E-AEAE-AB52FE929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84BA1-E441-4E78-B28D-04CCD9D2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9E25-7D1A-4730-BD5F-4CFB3B7DCB40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D444E9-EE5A-4944-AB89-34D2463A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7E582-6FBA-41C0-A9A6-57E8E0F5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157D-B244-4E78-A7A0-71B574F388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40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48E40-3E2B-4C5D-9A33-0F56C10B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40FA62-7237-4181-B780-6862F7D6E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D0065-D7FD-4413-9EAB-81D54AA5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9E25-7D1A-4730-BD5F-4CFB3B7DCB40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C4F24-9617-4BD9-BC88-6D7D7CA7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58417-D673-465E-94EC-7FFFD616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157D-B244-4E78-A7A0-71B574F388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41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02613-5FE0-4D08-93F6-D90C4724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8D164-FEE9-463B-B6E8-6DE3D734E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347D37-EE52-4675-B409-4E646AD5F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8132BC-1122-40D2-B183-A84517792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9E25-7D1A-4730-BD5F-4CFB3B7DCB40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B696F2-4848-4617-A912-BE534D75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70A9F3-F77B-4FCA-8709-8D4C8898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157D-B244-4E78-A7A0-71B574F388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7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F1D1F-5872-41FF-B143-3306B8142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41CAE7-AB65-4BA3-98E4-5D037FF2F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A7D3B4-F37B-4A37-B538-9440BEB6E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E878B8-87CB-43CD-9E2B-4B93E015A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32D72D-1082-4D6E-B3F3-578F91BD4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EF6561-530F-4B6F-B71B-6B66B63C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9E25-7D1A-4730-BD5F-4CFB3B7DCB40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9CF316-41DC-4F22-A03D-6360BD9FE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FACFE7-93E0-4A14-8DFB-23736C88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157D-B244-4E78-A7A0-71B574F388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5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DE384-FFDC-4E55-A21A-D5D8F974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8D903D-E37C-4A07-B8D9-C4F7E648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9E25-7D1A-4730-BD5F-4CFB3B7DCB40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096372-1791-441B-9CF2-634A3107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6B28D4-5102-4AB0-9608-BF59138F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157D-B244-4E78-A7A0-71B574F388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14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DAD4D4-4CA4-4906-8A3A-E1FDC0A2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9E25-7D1A-4730-BD5F-4CFB3B7DCB40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E61BF7-6AE5-42CD-9899-7357C9CB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EEA58E-2010-4FED-A28A-B72D7B80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157D-B244-4E78-A7A0-71B574F388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94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C2650-A3C1-4998-A05A-43471908B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4D2CC-F476-4048-B873-793BC5ACD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47793F-4E2E-437D-BF47-E8198F90C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03074C-F97A-4127-88FA-88023B95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9E25-7D1A-4730-BD5F-4CFB3B7DCB40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0F45F6-E23B-4280-9D4A-624188CC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EFF88C-02AC-4525-AB51-24B7A0D2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157D-B244-4E78-A7A0-71B574F388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17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C17F4-C9CE-4B89-970E-91C20C67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17506F-9CFD-4CCE-8A92-4F9E2C044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0597D0-3202-4997-85E8-7F07EA92A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5B2BE1-62C5-4D07-8129-E29214C1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9E25-7D1A-4730-BD5F-4CFB3B7DCB40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4393B7-B989-485D-A5C8-0E7A31DB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EB5B8B-F87F-4D5B-8682-9D2E9D4C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157D-B244-4E78-A7A0-71B574F388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74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ECF5F9-F8CA-4E03-B66F-12AFB0E79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A7E596-7196-48BA-A021-9113DC1DA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FC1255-205D-4928-96CE-09FED2304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9E25-7D1A-4730-BD5F-4CFB3B7DCB40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20847-B7FB-42A6-9CC1-113520E9A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FC8FC-2D20-4553-8E78-1D0283596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C157D-B244-4E78-A7A0-71B574F388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8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hunkim.github.io/ml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793" y="669999"/>
            <a:ext cx="4619625" cy="32099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2886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02057" y="1120676"/>
            <a:ext cx="61844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err="1">
                <a:latin typeface="+mj-ea"/>
                <a:ea typeface="+mj-ea"/>
              </a:rPr>
              <a:t>지도학습</a:t>
            </a:r>
            <a:r>
              <a:rPr lang="ko-KR" altLang="en-US" sz="4800" dirty="0">
                <a:latin typeface="+mj-ea"/>
                <a:ea typeface="+mj-ea"/>
              </a:rPr>
              <a:t> 프로젝트</a:t>
            </a:r>
            <a:endParaRPr lang="en-US" altLang="ko-KR" sz="4800" dirty="0">
              <a:latin typeface="+mj-ea"/>
              <a:ea typeface="+mj-ea"/>
            </a:endParaRPr>
          </a:p>
          <a:p>
            <a:pPr algn="ctr"/>
            <a:r>
              <a:rPr lang="en-US" altLang="ko-KR" sz="4800" dirty="0">
                <a:latin typeface="+mj-ea"/>
                <a:ea typeface="+mj-ea"/>
              </a:rPr>
              <a:t>(</a:t>
            </a:r>
            <a:r>
              <a:rPr lang="ko-KR" altLang="en-US" sz="4800" dirty="0">
                <a:latin typeface="+mj-ea"/>
                <a:ea typeface="+mj-ea"/>
              </a:rPr>
              <a:t>비정형데이터</a:t>
            </a:r>
            <a:r>
              <a:rPr lang="en-US" altLang="ko-KR" sz="4800" dirty="0">
                <a:latin typeface="+mj-ea"/>
                <a:ea typeface="+mj-ea"/>
              </a:rPr>
              <a:t>)</a:t>
            </a:r>
            <a:br>
              <a:rPr lang="en-US" altLang="ko-KR" sz="4800" dirty="0">
                <a:latin typeface="+mj-ea"/>
                <a:ea typeface="+mj-ea"/>
              </a:rPr>
            </a:br>
            <a:r>
              <a:rPr lang="en-US" altLang="ko-KR" sz="4800" dirty="0">
                <a:latin typeface="+mj-ea"/>
                <a:ea typeface="+mj-ea"/>
              </a:rPr>
              <a:t>-</a:t>
            </a:r>
            <a:r>
              <a:rPr lang="ko-KR" altLang="en-US" sz="4800" dirty="0" err="1">
                <a:latin typeface="+mj-ea"/>
                <a:ea typeface="+mj-ea"/>
              </a:rPr>
              <a:t>딥러닝</a:t>
            </a:r>
            <a:r>
              <a:rPr lang="ko-KR" altLang="en-US" sz="4800" dirty="0">
                <a:latin typeface="+mj-ea"/>
                <a:ea typeface="+mj-ea"/>
              </a:rPr>
              <a:t> </a:t>
            </a:r>
            <a:r>
              <a:rPr lang="en-US" altLang="ko-KR" sz="4800" dirty="0">
                <a:latin typeface="+mj-ea"/>
                <a:ea typeface="+mj-ea"/>
              </a:rPr>
              <a:t>1</a:t>
            </a:r>
            <a:r>
              <a:rPr lang="ko-KR" altLang="en-US" sz="4800" dirty="0">
                <a:latin typeface="+mj-ea"/>
                <a:ea typeface="+mj-ea"/>
              </a:rPr>
              <a:t>조 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2868079" y="3525981"/>
            <a:ext cx="5843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Hair </a:t>
            </a:r>
            <a:r>
              <a:rPr lang="en-US" altLang="ko-KR" sz="3000" dirty="0"/>
              <a:t>segmentation</a:t>
            </a:r>
            <a:r>
              <a:rPr lang="en-US" altLang="ko-KR" sz="4000" dirty="0"/>
              <a:t> &amp; dying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85500" y="6267420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2018.11.01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DE8C95BE-3558-4EE6-AE50-79FE094C73BE}"/>
              </a:ext>
            </a:extLst>
          </p:cNvPr>
          <p:cNvSpPr txBox="1">
            <a:spLocks/>
          </p:cNvSpPr>
          <p:nvPr/>
        </p:nvSpPr>
        <p:spPr>
          <a:xfrm>
            <a:off x="2602057" y="4728322"/>
            <a:ext cx="7351099" cy="5199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조원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이보근</a:t>
            </a:r>
            <a:r>
              <a:rPr lang="en-US" altLang="ko-KR" dirty="0" smtClean="0"/>
              <a:t>,</a:t>
            </a:r>
            <a:r>
              <a:rPr lang="ko-KR" altLang="en-US" dirty="0" smtClean="0"/>
              <a:t>유현우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최홍석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홍성환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박건빈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913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-45082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299340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372242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3824" y="447958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프로젝트 목표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9166" y="2993405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프로젝트 내용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9166" y="3722429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데이터 설명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9166" y="4479585"/>
            <a:ext cx="2225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지난 학기 </a:t>
            </a:r>
            <a:r>
              <a:rPr lang="en-US" altLang="ko-KR" spc="-150" dirty="0" smtClean="0">
                <a:solidFill>
                  <a:schemeClr val="bg1"/>
                </a:solidFill>
              </a:rPr>
              <a:t>PJ</a:t>
            </a:r>
            <a:r>
              <a:rPr lang="ko-KR" altLang="en-US" spc="-150" dirty="0" smtClean="0">
                <a:solidFill>
                  <a:schemeClr val="bg1"/>
                </a:solidFill>
              </a:rPr>
              <a:t>와 차별</a:t>
            </a:r>
            <a:r>
              <a:rPr lang="ko-KR" altLang="en-US" spc="-150" dirty="0">
                <a:solidFill>
                  <a:schemeClr val="bg1"/>
                </a:solidFill>
              </a:rPr>
              <a:t>화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299340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3753054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231900" y="443923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13824" y="526477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59166" y="5264777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프로젝트 일정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231900" y="522442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40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39219" y="652394"/>
            <a:ext cx="896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001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프로젝트 목표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1301" y="1773352"/>
            <a:ext cx="6195753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프로젝트 목표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TikTok</a:t>
            </a:r>
            <a:r>
              <a:rPr lang="ko-KR" altLang="en-US" dirty="0"/>
              <a:t>처럼 </a:t>
            </a:r>
            <a:r>
              <a:rPr lang="ko-KR" altLang="en-US" dirty="0" smtClean="0"/>
              <a:t>사진을 넣으면 염색한 사진을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으로 주는 모델 구축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-</a:t>
            </a:r>
            <a:r>
              <a:rPr lang="ko-KR" altLang="en-US" dirty="0" smtClean="0"/>
              <a:t>마지막에는 </a:t>
            </a:r>
            <a:r>
              <a:rPr lang="ko-KR" altLang="en-US" dirty="0"/>
              <a:t>조원들의 사진으로 </a:t>
            </a:r>
            <a:r>
              <a:rPr lang="en-US" altLang="ko-KR" dirty="0"/>
              <a:t>test </a:t>
            </a:r>
            <a:r>
              <a:rPr lang="ko-KR" altLang="en-US" dirty="0"/>
              <a:t>해볼 것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400" dirty="0" smtClean="0"/>
              <a:t>참고자료</a:t>
            </a:r>
            <a:r>
              <a:rPr lang="en-US" altLang="ko-KR" sz="1400" dirty="0" smtClean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https://www.youtube.com/watch?v=igirHjxzO-k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FBA71CA-F4DC-4A2A-A82B-4BE7787B1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6237"/>
            <a:ext cx="5991225" cy="29432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1308C40-E27C-44A3-83DC-0BCBBC0F9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3677186"/>
            <a:ext cx="6019800" cy="2981325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5199611" y="4644146"/>
            <a:ext cx="1945178" cy="1047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69492" y="3283900"/>
            <a:ext cx="84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61672" y="3142772"/>
            <a:ext cx="84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285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39219" y="652394"/>
            <a:ext cx="896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002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프로젝트 내용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1301" y="1874952"/>
            <a:ext cx="619575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CNN</a:t>
            </a:r>
            <a:r>
              <a:rPr lang="ko-KR" altLang="en-US" dirty="0"/>
              <a:t>을 </a:t>
            </a:r>
            <a:r>
              <a:rPr lang="ko-KR" altLang="en-US" dirty="0" smtClean="0"/>
              <a:t>이용한 머리카락 인식</a:t>
            </a:r>
            <a:r>
              <a:rPr lang="en-US" altLang="ko-KR" dirty="0" smtClean="0"/>
              <a:t>(object detection)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CNN</a:t>
            </a:r>
            <a:r>
              <a:rPr lang="ko-KR" altLang="en-US" dirty="0"/>
              <a:t>을 </a:t>
            </a:r>
            <a:r>
              <a:rPr lang="ko-KR" altLang="en-US" dirty="0" smtClean="0"/>
              <a:t>이용해 머리카락을 여러 개의 </a:t>
            </a:r>
            <a:r>
              <a:rPr lang="en-US" altLang="ko-KR" dirty="0" smtClean="0"/>
              <a:t>segment</a:t>
            </a:r>
            <a:r>
              <a:rPr lang="ko-KR" altLang="en-US" dirty="0" smtClean="0"/>
              <a:t>로 분할</a:t>
            </a:r>
            <a:r>
              <a:rPr lang="en-US" altLang="ko-KR" dirty="0" smtClean="0"/>
              <a:t>(image segmentation)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en-US" altLang="ko-KR" dirty="0"/>
              <a:t>. GAN</a:t>
            </a:r>
            <a:r>
              <a:rPr lang="ko-KR" altLang="en-US" dirty="0"/>
              <a:t>을 이용한 </a:t>
            </a:r>
            <a:r>
              <a:rPr lang="ko-KR" altLang="en-US" dirty="0" smtClean="0"/>
              <a:t>머리카락 염색</a:t>
            </a:r>
            <a:r>
              <a:rPr lang="en-US" altLang="ko-KR" dirty="0" smtClean="0"/>
              <a:t>(</a:t>
            </a:r>
            <a:r>
              <a:rPr lang="ko-KR" altLang="en-US" dirty="0" smtClean="0"/>
              <a:t>뒷장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054" y="3627011"/>
            <a:ext cx="5440219" cy="199072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567054" y="1949248"/>
            <a:ext cx="53598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+mn-ea"/>
              </a:rPr>
              <a:t>참고 </a:t>
            </a:r>
            <a:r>
              <a:rPr lang="ko-KR" altLang="en-US" dirty="0">
                <a:latin typeface="+mn-ea"/>
              </a:rPr>
              <a:t>도서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밑바닥부터 시작하는 </a:t>
            </a:r>
            <a:r>
              <a:rPr lang="ko-KR" altLang="en-US" dirty="0" err="1">
                <a:latin typeface="+mn-ea"/>
              </a:rPr>
              <a:t>딥러닝</a:t>
            </a:r>
            <a:r>
              <a:rPr lang="en-US" altLang="ko-KR" dirty="0">
                <a:latin typeface="+mn-ea"/>
              </a:rPr>
              <a:t>,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분 </a:t>
            </a:r>
            <a:r>
              <a:rPr lang="ko-KR" altLang="en-US" dirty="0" err="1">
                <a:latin typeface="+mn-ea"/>
              </a:rPr>
              <a:t>딥러닝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keras</a:t>
            </a:r>
            <a:r>
              <a:rPr lang="ko-KR" altLang="en-US" dirty="0">
                <a:latin typeface="+mn-ea"/>
              </a:rPr>
              <a:t>맛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인터넷 </a:t>
            </a:r>
            <a:r>
              <a:rPr lang="ko-KR" altLang="en-US" dirty="0" smtClean="0">
                <a:latin typeface="+mn-ea"/>
              </a:rPr>
              <a:t>강의자료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>
                <a:latin typeface="+mn-ea"/>
                <a:hlinkClick r:id="rId4"/>
              </a:rPr>
              <a:t>https://hunkim.github.io/ml/</a:t>
            </a:r>
            <a:r>
              <a:rPr lang="en-US" altLang="ko-KR" dirty="0">
                <a:latin typeface="+mn-ea"/>
              </a:rPr>
              <a:t>) + </a:t>
            </a:r>
            <a:r>
              <a:rPr lang="ko-KR" altLang="en-US" dirty="0">
                <a:latin typeface="+mn-ea"/>
              </a:rPr>
              <a:t>현우가 제공하는 자료</a:t>
            </a:r>
            <a:r>
              <a:rPr lang="en-US" altLang="ko-KR" dirty="0">
                <a:latin typeface="+mn-ea"/>
              </a:rPr>
              <a:t>  </a:t>
            </a:r>
            <a:endParaRPr lang="ko-KR" altLang="en-US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6593" y="3861837"/>
            <a:ext cx="6096000" cy="256993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 smtClean="0"/>
              <a:t>참고</a:t>
            </a:r>
            <a:r>
              <a:rPr lang="en-US" altLang="ko-KR" sz="1400" dirty="0"/>
              <a:t>)</a:t>
            </a:r>
            <a:endParaRPr lang="en-US" altLang="ko-KR" sz="1400" dirty="0" smtClean="0"/>
          </a:p>
          <a:p>
            <a:r>
              <a:rPr lang="en-US" altLang="ko-KR" sz="1400" dirty="0"/>
              <a:t>O</a:t>
            </a:r>
            <a:r>
              <a:rPr lang="en-US" altLang="ko-KR" sz="1400" dirty="0" smtClean="0"/>
              <a:t>bjective detection: </a:t>
            </a:r>
            <a:r>
              <a:rPr lang="ko-KR" altLang="en-US" sz="1400" dirty="0" smtClean="0"/>
              <a:t>특정 이미지 안의 여러 객체들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알려진 범주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인식하는 것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우리가 인식하고 싶은 객체들 이외에도 많은 것들이 있기 때문에 </a:t>
            </a:r>
            <a:r>
              <a:rPr lang="ko-KR" altLang="en-US" sz="1400" dirty="0" err="1" smtClean="0"/>
              <a:t>딥러닝을</a:t>
            </a:r>
            <a:r>
              <a:rPr lang="ko-KR" altLang="en-US" sz="1400" dirty="0" smtClean="0"/>
              <a:t> 통한 학습 필요</a:t>
            </a:r>
            <a:r>
              <a:rPr lang="en-US" altLang="ko-KR" sz="1400" dirty="0" smtClean="0"/>
              <a:t>[1]</a:t>
            </a:r>
          </a:p>
          <a:p>
            <a:r>
              <a:rPr lang="en-US" altLang="ko-KR" sz="1400" dirty="0" smtClean="0"/>
              <a:t>Objective(image) segmentation: </a:t>
            </a:r>
            <a:r>
              <a:rPr lang="ko-KR" altLang="en-US" sz="1400" dirty="0" smtClean="0"/>
              <a:t>컴퓨터 비전의 한 분야로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한 디지털 이미지를 여러 개의 </a:t>
            </a:r>
            <a:r>
              <a:rPr lang="en-US" altLang="ko-KR" sz="1400" dirty="0" smtClean="0"/>
              <a:t>segments(set of pixels, super-pixels)</a:t>
            </a:r>
            <a:r>
              <a:rPr lang="ko-KR" altLang="en-US" sz="1400" dirty="0" smtClean="0"/>
              <a:t>로 나누는 과정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이미지를 여러 개의 </a:t>
            </a:r>
            <a:r>
              <a:rPr lang="en-US" altLang="ko-KR" sz="1400" dirty="0" smtClean="0"/>
              <a:t>segments</a:t>
            </a:r>
            <a:r>
              <a:rPr lang="ko-KR" altLang="en-US" sz="1400" dirty="0" smtClean="0"/>
              <a:t>로 나눔으로써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더 </a:t>
            </a:r>
            <a:r>
              <a:rPr lang="ko-KR" altLang="en-US" sz="1400" dirty="0" err="1" smtClean="0"/>
              <a:t>의미있고</a:t>
            </a:r>
            <a:r>
              <a:rPr lang="ko-KR" altLang="en-US" sz="1400" dirty="0" smtClean="0"/>
              <a:t> 분석하기 쉬운 포맷으로 바꿔주는 것이 목적이다</a:t>
            </a:r>
            <a:r>
              <a:rPr lang="en-US" altLang="ko-KR" sz="1400" dirty="0" smtClean="0"/>
              <a:t>.[2]</a:t>
            </a:r>
          </a:p>
          <a:p>
            <a:endParaRPr lang="en-US" altLang="ko-KR" sz="1600" dirty="0" smtClean="0"/>
          </a:p>
          <a:p>
            <a:r>
              <a:rPr lang="ko-KR" altLang="en-US" sz="1100" dirty="0" smtClean="0"/>
              <a:t>출처</a:t>
            </a:r>
            <a:r>
              <a:rPr lang="en-US" altLang="ko-KR" sz="1100" dirty="0"/>
              <a:t>: </a:t>
            </a:r>
            <a:endParaRPr lang="en-US" altLang="ko-KR" sz="1100" dirty="0" smtClean="0"/>
          </a:p>
          <a:p>
            <a:r>
              <a:rPr lang="en-US" altLang="ko-KR" sz="1100" dirty="0" smtClean="0"/>
              <a:t>[1]Object </a:t>
            </a:r>
            <a:r>
              <a:rPr lang="en-US" altLang="ko-KR" sz="1100" dirty="0"/>
              <a:t>Detection </a:t>
            </a:r>
            <a:r>
              <a:rPr lang="en-US" altLang="ko-KR" sz="1100" dirty="0" err="1"/>
              <a:t>Yali</a:t>
            </a:r>
            <a:r>
              <a:rPr lang="en-US" altLang="ko-KR" sz="1100" dirty="0"/>
              <a:t> Amit and Pedro </a:t>
            </a:r>
            <a:r>
              <a:rPr lang="en-US" altLang="ko-KR" sz="1100" dirty="0" err="1"/>
              <a:t>Felzenszwalb</a:t>
            </a:r>
            <a:r>
              <a:rPr lang="en-US" altLang="ko-KR" sz="1100" dirty="0"/>
              <a:t>, University of Chicago </a:t>
            </a:r>
            <a:endParaRPr lang="en-US" altLang="ko-KR" sz="1100" dirty="0" smtClean="0"/>
          </a:p>
          <a:p>
            <a:r>
              <a:rPr lang="en-US" altLang="ko-KR" sz="1100" dirty="0" smtClean="0"/>
              <a:t>[2]https</a:t>
            </a:r>
            <a:r>
              <a:rPr lang="en-US" altLang="ko-KR" sz="1100" dirty="0"/>
              <a:t>://en.wikipedia.org/wiki/Image_segmentation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8666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39219" y="652394"/>
            <a:ext cx="896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002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1" y="645071"/>
            <a:ext cx="56467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프로젝트 내용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(GAN)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" y="2191831"/>
            <a:ext cx="11220450" cy="4200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2900" y="1638300"/>
            <a:ext cx="902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CNN </a:t>
            </a:r>
            <a:r>
              <a:rPr lang="ko-KR" altLang="en-US" dirty="0" smtClean="0"/>
              <a:t>기반의 비지도 학습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자기 자신을 </a:t>
            </a:r>
            <a:r>
              <a:rPr lang="en-US" altLang="ko-KR" dirty="0" smtClean="0"/>
              <a:t>OUPUT)</a:t>
            </a:r>
          </a:p>
          <a:p>
            <a:r>
              <a:rPr lang="en-US" altLang="ko-KR" dirty="0" smtClean="0"/>
              <a:t>2. Image to Image translation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-</a:t>
            </a:r>
            <a:r>
              <a:rPr lang="ko-KR" altLang="en-US" dirty="0" smtClean="0"/>
              <a:t>염색에 응용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31800" y="6477000"/>
            <a:ext cx="10579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출처</a:t>
            </a:r>
            <a:r>
              <a:rPr lang="en-US" altLang="ko-KR" sz="1100" dirty="0"/>
              <a:t>: https://taeoh-kim.github.io/blog/gan%EC%9D%84-%EC%9D%B4%EC%9A%A9%ED%95%9C-image-to-image-translation-pix2pix-cyclegan-discogan/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2903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39219" y="652394"/>
            <a:ext cx="896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003	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127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데이터 설명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7" y="1710497"/>
            <a:ext cx="2419350" cy="2438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7037" y="4345841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Aaron_Eckhart_0001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828" y="1710497"/>
            <a:ext cx="7620000" cy="37814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7037" y="6363501"/>
            <a:ext cx="6425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데이터 출처</a:t>
            </a:r>
            <a:r>
              <a:rPr lang="en-US" altLang="ko-KR" sz="1400" dirty="0"/>
              <a:t>: http://vis-www.cs.umass.edu/lfw/part_labels/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89208" y="5494774"/>
            <a:ext cx="9207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-Aaron Eckhart(</a:t>
            </a:r>
            <a:r>
              <a:rPr lang="ko-KR" altLang="en-US" dirty="0" err="1" smtClean="0"/>
              <a:t>다크나이트</a:t>
            </a:r>
            <a:r>
              <a:rPr lang="en-US" altLang="ko-KR" dirty="0" smtClean="0"/>
              <a:t>), Angelina Jolie, Justin </a:t>
            </a:r>
            <a:r>
              <a:rPr lang="en-US" altLang="ko-KR" dirty="0" err="1" smtClean="0"/>
              <a:t>Timbelake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미국 유명인사 들의 사진 데이터</a:t>
            </a:r>
            <a:r>
              <a:rPr lang="en-US" altLang="ko-KR" dirty="0"/>
              <a:t>,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 명 당 사진은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개부터 </a:t>
            </a:r>
            <a:r>
              <a:rPr lang="ko-KR" altLang="en-US" dirty="0" err="1" smtClean="0"/>
              <a:t>수십장까지</a:t>
            </a:r>
            <a:r>
              <a:rPr lang="ko-KR" altLang="en-US" dirty="0" smtClean="0"/>
              <a:t> 다양함</a:t>
            </a:r>
            <a:endParaRPr lang="en-US" altLang="ko-KR" dirty="0" smtClean="0"/>
          </a:p>
          <a:p>
            <a:r>
              <a:rPr lang="en-US" altLang="ko-KR" dirty="0" smtClean="0"/>
              <a:t>-5,760 </a:t>
            </a:r>
            <a:r>
              <a:rPr lang="ko-KR" altLang="en-US" dirty="0" smtClean="0"/>
              <a:t>여 명에 대한 픽셀 데이터가 주어졌고</a:t>
            </a:r>
            <a:r>
              <a:rPr lang="en-US" altLang="ko-KR" dirty="0" smtClean="0"/>
              <a:t>, Training/Validation/Test set</a:t>
            </a:r>
            <a:r>
              <a:rPr lang="ko-KR" altLang="en-US" dirty="0" smtClean="0"/>
              <a:t>을 나눌 예정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699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39219" y="652394"/>
            <a:ext cx="896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004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1131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지난 학기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PJ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와의 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+mj-ea"/>
                <a:ea typeface="+mj-ea"/>
              </a:rPr>
              <a:t>차별점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9890" y="2838638"/>
            <a:ext cx="74010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단순한 분류 문제를 넘어선</a:t>
            </a:r>
            <a:r>
              <a:rPr lang="en-US" altLang="ko-KR" dirty="0" smtClean="0"/>
              <a:t>, objective detection, objective segmentation, </a:t>
            </a:r>
            <a:r>
              <a:rPr lang="ko-KR" altLang="en-US" dirty="0" smtClean="0"/>
              <a:t>염색까지 해주는 </a:t>
            </a:r>
            <a:r>
              <a:rPr lang="en-US" altLang="ko-KR" dirty="0" smtClean="0"/>
              <a:t>regeneration of input</a:t>
            </a:r>
            <a:r>
              <a:rPr lang="ko-KR" altLang="en-US" dirty="0" smtClean="0"/>
              <a:t> 까지 수행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지도학습인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CNN </a:t>
            </a:r>
            <a:r>
              <a:rPr lang="ko-KR" altLang="en-US" dirty="0" smtClean="0"/>
              <a:t>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비지도학습인 </a:t>
            </a:r>
            <a:r>
              <a:rPr lang="en-US" altLang="ko-KR" dirty="0" smtClean="0"/>
              <a:t>GAN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AUTO-ENCODER </a:t>
            </a:r>
            <a:r>
              <a:rPr lang="ko-KR" altLang="en-US" dirty="0" smtClean="0"/>
              <a:t>까지 활용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염색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외에 </a:t>
            </a:r>
            <a:r>
              <a:rPr lang="en-US" altLang="ko-KR" dirty="0" err="1" smtClean="0"/>
              <a:t>Keras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837" y="2083982"/>
            <a:ext cx="2497986" cy="44125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10224" y="6408846"/>
            <a:ext cx="78893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사진 출처</a:t>
            </a:r>
            <a:r>
              <a:rPr lang="en-US" altLang="ko-KR" sz="1100" dirty="0" smtClean="0"/>
              <a:t>: https</a:t>
            </a:r>
            <a:r>
              <a:rPr lang="en-US" altLang="ko-KR" sz="1100" dirty="0"/>
              <a:t>://www.reddit.com/r/MachineLearning/comments/7fro3g/r_stargan_unified_generative_adversarial_networks/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26610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39219" y="652394"/>
            <a:ext cx="896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005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프로젝트 일정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894F25D-F025-4421-8738-8F1572F932BE}"/>
              </a:ext>
            </a:extLst>
          </p:cNvPr>
          <p:cNvSpPr txBox="1">
            <a:spLocks/>
          </p:cNvSpPr>
          <p:nvPr/>
        </p:nvSpPr>
        <p:spPr>
          <a:xfrm>
            <a:off x="0" y="1852837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600" dirty="0" smtClean="0"/>
              <a:t>- 11/1 : </a:t>
            </a:r>
            <a:r>
              <a:rPr lang="ko-KR" altLang="en-US" sz="2600" dirty="0" smtClean="0"/>
              <a:t>주제 선정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향후 일정 계획 </a:t>
            </a:r>
          </a:p>
          <a:p>
            <a:pPr>
              <a:buFontTx/>
              <a:buChar char="-"/>
            </a:pPr>
            <a:r>
              <a:rPr lang="en-US" altLang="ko-KR" sz="2600" dirty="0" smtClean="0"/>
              <a:t>11/8 : EDA, </a:t>
            </a:r>
            <a:r>
              <a:rPr lang="ko-KR" altLang="en-US" sz="2600" dirty="0" smtClean="0"/>
              <a:t>데이터 </a:t>
            </a:r>
            <a:r>
              <a:rPr lang="en-US" altLang="ko-KR" sz="2600" dirty="0" smtClean="0"/>
              <a:t>Augmentation (</a:t>
            </a:r>
            <a:r>
              <a:rPr lang="ko-KR" altLang="en-US" sz="2600" dirty="0" smtClean="0"/>
              <a:t>트레이닝데이터 늘리기</a:t>
            </a:r>
            <a:r>
              <a:rPr lang="en-US" altLang="ko-KR" sz="2600" dirty="0" smtClean="0"/>
              <a:t>), GAN, AUTO-ENCODER </a:t>
            </a:r>
            <a:r>
              <a:rPr lang="ko-KR" altLang="en-US" sz="2600" dirty="0" smtClean="0"/>
              <a:t>및 </a:t>
            </a:r>
            <a:r>
              <a:rPr lang="en-US" altLang="ko-KR" sz="2600" dirty="0" err="1" smtClean="0"/>
              <a:t>Keras</a:t>
            </a:r>
            <a:r>
              <a:rPr lang="ko-KR" altLang="en-US" sz="2600" dirty="0"/>
              <a:t> </a:t>
            </a:r>
            <a:r>
              <a:rPr lang="ko-KR" altLang="en-US" sz="2600" dirty="0" smtClean="0"/>
              <a:t>공부</a:t>
            </a:r>
            <a:endParaRPr lang="en-US" altLang="ko-KR" sz="2600" dirty="0" smtClean="0"/>
          </a:p>
          <a:p>
            <a:pPr>
              <a:buFontTx/>
              <a:buChar char="-"/>
            </a:pPr>
            <a:r>
              <a:rPr lang="en-US" altLang="ko-KR" sz="2600" dirty="0" smtClean="0"/>
              <a:t>11/16 : </a:t>
            </a:r>
            <a:r>
              <a:rPr lang="ko-KR" altLang="en-US" sz="2600" dirty="0" smtClean="0"/>
              <a:t>모델의 작동원리 설명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머리카락 인식 및 </a:t>
            </a:r>
            <a:r>
              <a:rPr lang="en-US" altLang="ko-KR" sz="2600" dirty="0" smtClean="0"/>
              <a:t>segmentation</a:t>
            </a:r>
            <a:r>
              <a:rPr lang="ko-KR" altLang="en-US" sz="2600" dirty="0"/>
              <a:t> </a:t>
            </a:r>
            <a:r>
              <a:rPr lang="ko-KR" altLang="en-US" sz="2600" dirty="0" smtClean="0"/>
              <a:t>구현</a:t>
            </a:r>
          </a:p>
          <a:p>
            <a:pPr marL="0" indent="0">
              <a:buNone/>
            </a:pPr>
            <a:r>
              <a:rPr lang="en-US" altLang="ko-KR" sz="2600" dirty="0" smtClean="0"/>
              <a:t>- 11/22 : GAN, AUTO-ENCODER </a:t>
            </a:r>
            <a:r>
              <a:rPr lang="ko-KR" altLang="en-US" sz="2600" dirty="0" smtClean="0"/>
              <a:t>등을 이용한 머리 염색 과정 구현</a:t>
            </a:r>
            <a:r>
              <a:rPr lang="en-US" altLang="ko-KR" sz="2600" dirty="0" smtClean="0"/>
              <a:t>	</a:t>
            </a:r>
          </a:p>
          <a:p>
            <a:pPr marL="0" indent="0">
              <a:buNone/>
            </a:pPr>
            <a:r>
              <a:rPr lang="en-US" altLang="ko-KR" sz="2600" dirty="0" smtClean="0"/>
              <a:t>- 12/6 : </a:t>
            </a:r>
            <a:r>
              <a:rPr lang="ko-KR" altLang="en-US" sz="2600" dirty="0" smtClean="0"/>
              <a:t>최종 결과를 보여주고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머리카락 색깔을 실제 바꿔본다</a:t>
            </a:r>
            <a:r>
              <a:rPr lang="en-US" altLang="ko-KR" sz="2600" dirty="0" smtClean="0"/>
              <a:t>. 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2999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C2F0A-F10F-4AD6-A665-88BA0B877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79650"/>
            <a:ext cx="3267075" cy="1325563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932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646</Words>
  <Application>Microsoft Office PowerPoint</Application>
  <PresentationFormat>와이드스크린</PresentationFormat>
  <Paragraphs>90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지도학습 프로젝트 -딥러닝 1조 </dc:title>
  <dc:creator>keonvin_park</dc:creator>
  <cp:lastModifiedBy>korea</cp:lastModifiedBy>
  <cp:revision>81</cp:revision>
  <dcterms:created xsi:type="dcterms:W3CDTF">2018-10-30T16:20:57Z</dcterms:created>
  <dcterms:modified xsi:type="dcterms:W3CDTF">2018-10-31T14:08:45Z</dcterms:modified>
</cp:coreProperties>
</file>