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56" r:id="rId8"/>
    <p:sldId id="269" r:id="rId9"/>
    <p:sldId id="257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0" r:id="rId21"/>
    <p:sldId id="271" r:id="rId22"/>
    <p:sldId id="273" r:id="rId23"/>
    <p:sldId id="280" r:id="rId24"/>
    <p:sldId id="2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14AFC-6598-4E04-A111-08329E8E2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661FD9-7D80-485D-BDE0-26F8CDC31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06191-7ABD-4F31-8F00-01842CE4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F4930-E64A-4324-9B88-9DB9697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691AE-9DDB-4AE6-AFB8-B3895415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3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CBA36-8F71-4744-8DB9-DA2009A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ABA9C-0B14-4BD1-9D79-96C2DF76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54987-C83B-4A2D-820B-DCFA4074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255D-92DA-4877-84EF-1CCA2774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9C908-1568-4266-8AB7-2163E1CD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07C3F-F7BE-4B24-A941-60BCEFC82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EBEBEE-23FD-47DE-9562-5122C0A98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C8451-1264-4B6C-8C51-8D549B0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B32DD-A8F6-4F50-93C7-FBCE575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BD965-A210-40F2-8998-807B3640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1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FD9B-D0B3-48EC-8525-DFEA438C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37896-C376-48CA-8C0A-401A58AC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6497D-71E3-4ACB-8B87-610A95F8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DBEBC-D49F-4480-A542-21084F7A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075BE-068D-49AD-A658-B3739436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3D2D7-7B0E-472E-B6DF-EC9B3C4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0C90F-A9B7-4883-B782-5CC01F1A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D90C1-2B91-42FB-96A7-47585205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7668F-5DED-43D0-82DD-4164F81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B1A19-B90A-47DB-ACAF-B5396A18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5B93B-4C5D-48FB-B0CF-96E46EA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55CE0-9FE8-4528-8837-33D75CEB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41A60-7BD5-4C1C-A9E2-1144C9E0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69D74-C256-4267-A39A-78D24B5B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900BD-21C8-44E0-8B07-F2E85636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3551A-B66F-4076-9519-12577578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7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D37D8-6CB4-430C-BA90-ABA9012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D63AD-7FD3-4700-BD7C-EA02C53E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81A06-E30F-4A4F-8F34-B180CFAF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E7546-7D08-4E0C-BD8C-69DADCD4B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991313-030F-4E8F-83D8-154118C1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A07EBA-AD14-4F36-A80C-6CEF2CE3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B9D9D1-7207-46E6-866A-1620590D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9D3862-6313-404A-82AE-3D61B588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C062-A2DB-44B0-9E3E-A2548AE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8013DB-8CB5-4241-A71C-66A7CFD9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DA727B-BB4E-405D-922E-B5820CC7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FEEBD-CE99-4578-A60A-DA1731D0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8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C2F257-B8D3-451F-90F1-872DE17E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05F4D-F2F9-4E82-9B57-8853B448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83DF7-0069-4284-AC80-A047FC61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6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9EF95-247F-4CE4-8041-8F3912A3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189F6-4EC9-4CE5-929B-93ADF650A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A5C49D-A6B6-47D5-B14B-6AE7CA59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7CE8A-6D0C-4B3B-A2F9-8F3F54E4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24530-A858-483D-A91E-2208CB13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FBC91-B367-4B6E-83A3-664C4F8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5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1FA74-428F-4796-BDD1-7DF9240C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4AD24-B654-4A5B-9F8D-AA9026B14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87AD9-F9F9-4FAB-87F2-BE7D9359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57A0E-FAD4-471F-97E2-AD3DA547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C9972-8508-423D-A3D1-A7A326FB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93CD5-DDC0-41B8-A75C-7EB23AAD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3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F2582-AE42-42FF-9B6F-B825568A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5D819-5D97-4769-B5B1-5FEB1F6F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D8D9E-01F0-45D5-BAF8-5D4256ED8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4EA40-CB74-40E6-831F-1F5207442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C8184-6445-4C16-9EAB-5EFAC07AE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7700C-756F-4526-9EE4-0F7B5FA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F9D62-C15C-40B9-8099-0DE30076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461B4-CFA4-46F7-AD16-4C2A19E8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57175"/>
            <a:ext cx="103060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D6C52F-CDA5-467C-84F4-B3D1B5E2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9632"/>
            <a:ext cx="6388445" cy="30290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86D537-946C-43D7-8BBB-6E4505A5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52E25-8909-4810-8E7F-AA3228E4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측정된 원본 데이터 중에는 노이즈</a:t>
            </a:r>
            <a:r>
              <a:rPr lang="en-US" altLang="ko-KR" dirty="0"/>
              <a:t>(Noise),</a:t>
            </a:r>
            <a:r>
              <a:rPr lang="ko-KR" altLang="en-US" dirty="0"/>
              <a:t> 즉 거짓정보</a:t>
            </a:r>
            <a:r>
              <a:rPr lang="en-US" altLang="ko-KR" dirty="0"/>
              <a:t>(Outlier)</a:t>
            </a:r>
            <a:r>
              <a:rPr lang="ko-KR" altLang="en-US" dirty="0"/>
              <a:t>가 포함되어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en-US" altLang="ko-KR" dirty="0"/>
              <a:t>Outlier</a:t>
            </a:r>
            <a:r>
              <a:rPr lang="ko-KR" altLang="en-US" dirty="0"/>
              <a:t>을 제거할 수 있어야 </a:t>
            </a:r>
            <a:r>
              <a:rPr lang="ko-KR" altLang="en-US" dirty="0" err="1"/>
              <a:t>최소자승법을</a:t>
            </a:r>
            <a:r>
              <a:rPr lang="ko-KR" altLang="en-US" dirty="0"/>
              <a:t> 이용했을 때 올바른 </a:t>
            </a:r>
            <a:r>
              <a:rPr lang="ko-KR" altLang="en-US" dirty="0" err="1"/>
              <a:t>파라메타를</a:t>
            </a:r>
            <a:r>
              <a:rPr lang="ko-KR" altLang="en-US" dirty="0"/>
              <a:t>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82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C531-56E5-4969-B3A5-0BF5AB67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ABE9-38D3-4C98-AA2D-9AE873AA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DFDDB-BE9B-415F-905B-F0974D83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8" y="794379"/>
            <a:ext cx="6670309" cy="50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2C507-8A41-42B4-9E6E-7FD076D3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08FD8-0988-4DED-A9AD-46E1EA93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8FE830-A071-413E-99DB-956F191A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1247775"/>
            <a:ext cx="541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5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FEECE-2FCA-4E2B-AFF2-1A94F3D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CA017-8EC2-4457-9885-5A5002AD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60694-A923-49FA-BA34-F6376E3B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895350"/>
            <a:ext cx="61912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1F02-50E5-4A19-9326-6ED6F076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A686B-3C8B-4381-9C87-0AE7C019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5F0183-C427-4B6F-ABF2-59D6181EA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40" y="981075"/>
            <a:ext cx="81057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D89B-FAE1-4F37-888F-2A9D56E2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2FF77-17A3-40DA-80B1-D442E189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F424E6-DB31-46E7-8FF7-B7C0E638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047750"/>
            <a:ext cx="5753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1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96E3-8D26-4985-837B-BEADAD3D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B3D82-7B64-410C-B19B-6171F337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60235-9B27-4CDF-95E1-5AA80A19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68" y="942975"/>
            <a:ext cx="75247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2B17-7C85-423D-95B1-A7D3EE97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27060-8C5E-472E-BF5B-2C68FA92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0BCD1-EC9D-496B-8627-5D5AF27C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14" y="681037"/>
            <a:ext cx="76200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E71FC-1F4C-4813-BC0E-2124C143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전제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DA1F2-8B5E-4E9C-A7E6-3389967A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데이터 셋은 참인 정보</a:t>
            </a:r>
            <a:r>
              <a:rPr lang="en-US" altLang="ko-KR" dirty="0"/>
              <a:t>(Inlier)</a:t>
            </a:r>
            <a:r>
              <a:rPr lang="ko-KR" altLang="en-US" dirty="0"/>
              <a:t>를 포함하고 있다고 가정한다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 셋이 수학적 모델 인자들로 표현이 가능하다고 가정한다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해당 모델에 맞지 않는 거짓 정보</a:t>
            </a:r>
            <a:r>
              <a:rPr lang="en-US" altLang="ko-KR" dirty="0"/>
              <a:t>(Outlier)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Inlier</a:t>
            </a:r>
            <a:r>
              <a:rPr lang="ko-KR" altLang="en-US" dirty="0"/>
              <a:t>데이터가 </a:t>
            </a:r>
            <a:r>
              <a:rPr lang="en-US" altLang="ko-KR" dirty="0"/>
              <a:t>Outlier</a:t>
            </a:r>
            <a:r>
              <a:rPr lang="ko-KR" altLang="en-US" dirty="0"/>
              <a:t>로 잘못된 판명 날 수도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주어진 </a:t>
            </a:r>
            <a:r>
              <a:rPr lang="en-US" altLang="ko-KR" dirty="0"/>
              <a:t>Inlier </a:t>
            </a:r>
            <a:r>
              <a:rPr lang="ko-KR" altLang="en-US" dirty="0"/>
              <a:t>셋에서 최적이거나 데이터에 딱 맞는 모델의 인자들을 예측하는 알고리즘이 존재한다는 것을 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6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BEB5F-BD10-4091-9E3E-4F09189B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0A249-C1EB-4E2B-A4C8-F9472D93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추정</a:t>
            </a:r>
            <a:r>
              <a:rPr lang="en-US" altLang="ko-KR" dirty="0"/>
              <a:t>(Hypothesis)</a:t>
            </a:r>
          </a:p>
          <a:p>
            <a:pPr lvl="1"/>
            <a:r>
              <a:rPr lang="ko-KR" altLang="en-US" dirty="0"/>
              <a:t>원본 데이터에서 임의로 </a:t>
            </a:r>
            <a:r>
              <a:rPr lang="en-US" altLang="ko-KR" dirty="0"/>
              <a:t>N</a:t>
            </a:r>
            <a:r>
              <a:rPr lang="ko-KR" altLang="en-US" dirty="0"/>
              <a:t>개의 샘플 데이터를 선택한다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데이터를 정상적인 데이터로 보고 모델 파라미터를 예측한다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검사</a:t>
            </a:r>
            <a:r>
              <a:rPr lang="en-US" altLang="ko-KR" dirty="0"/>
              <a:t>(Verification)</a:t>
            </a:r>
          </a:p>
          <a:p>
            <a:pPr lvl="1"/>
            <a:r>
              <a:rPr lang="ko-KR" altLang="en-US" dirty="0"/>
              <a:t>원본데이터가 예측된 모델에 잘 맞는지 검사한다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만일 원본데이터가 유효한 데이터인 경우 유효한 데이터 집합에 더한다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만일 예측된 모델이 잘 맞는다면</a:t>
            </a:r>
            <a:r>
              <a:rPr lang="en-US" altLang="ko-KR" dirty="0"/>
              <a:t>, </a:t>
            </a:r>
            <a:r>
              <a:rPr lang="ko-KR" altLang="en-US" dirty="0"/>
              <a:t>유효한 데이터 </a:t>
            </a:r>
            <a:r>
              <a:rPr lang="ko-KR" altLang="en-US" dirty="0" err="1"/>
              <a:t>집합으로부터</a:t>
            </a:r>
            <a:r>
              <a:rPr lang="ko-KR" altLang="en-US" dirty="0"/>
              <a:t> 새로운 모델을 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534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99EAD-96C0-4B0F-94F8-6189AC08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AD385-6D06-4A44-8E78-3EC680CC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98245-F662-4B1F-A055-0EA02A63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66700"/>
            <a:ext cx="103346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5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26A1F-55C6-4592-90DB-E50E3668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0BAD7-9AE0-4526-8986-BEE9B2F2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확률 </a:t>
            </a:r>
            <a:r>
              <a:rPr lang="en-US" altLang="ko-KR" dirty="0"/>
              <a:t>p = </a:t>
            </a:r>
            <a:r>
              <a:rPr lang="ko-KR" altLang="en-US" dirty="0"/>
              <a:t>최소한 하나의 샘플 집합이 유효한 데이터 만을 포함할 확률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확률 </a:t>
            </a:r>
            <a:r>
              <a:rPr lang="en-US" altLang="ko-KR" dirty="0"/>
              <a:t>u = </a:t>
            </a:r>
            <a:r>
              <a:rPr lang="ko-KR" altLang="en-US" dirty="0"/>
              <a:t>유효한 데이터의 확률</a:t>
            </a:r>
            <a:endParaRPr lang="en-US" altLang="ko-KR" dirty="0"/>
          </a:p>
          <a:p>
            <a:r>
              <a:rPr lang="ko-KR" altLang="en-US" dirty="0"/>
              <a:t>확률 </a:t>
            </a:r>
            <a:r>
              <a:rPr lang="en-US" altLang="ko-KR" dirty="0"/>
              <a:t>v = </a:t>
            </a:r>
            <a:r>
              <a:rPr lang="ko-KR" altLang="en-US" dirty="0"/>
              <a:t>유효하지 않는 데이터의 확률</a:t>
            </a:r>
            <a:endParaRPr lang="en-US" altLang="ko-KR" dirty="0"/>
          </a:p>
          <a:p>
            <a:r>
              <a:rPr lang="en-US" altLang="ko-KR" dirty="0"/>
              <a:t>u = 1 – v</a:t>
            </a:r>
          </a:p>
          <a:p>
            <a:r>
              <a:rPr lang="en-US" altLang="ko-KR" dirty="0"/>
              <a:t>m =</a:t>
            </a:r>
            <a:r>
              <a:rPr lang="ko-KR" altLang="en-US" dirty="0"/>
              <a:t>샘플 데이터 수</a:t>
            </a:r>
            <a:endParaRPr lang="en-US" altLang="ko-KR" dirty="0"/>
          </a:p>
          <a:p>
            <a:r>
              <a:rPr lang="en-US" altLang="ko-KR" dirty="0"/>
              <a:t>N = </a:t>
            </a:r>
            <a:r>
              <a:rPr lang="ko-KR" altLang="en-US" dirty="0"/>
              <a:t>샘플 데이터에 대한 반복 횟수</a:t>
            </a:r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0.99</a:t>
            </a:r>
            <a:r>
              <a:rPr lang="ko-KR" altLang="en-US" dirty="0"/>
              <a:t>정도의 확률이 되도록 </a:t>
            </a:r>
            <a:r>
              <a:rPr lang="en-US" altLang="ko-KR" dirty="0"/>
              <a:t>N</a:t>
            </a:r>
            <a:r>
              <a:rPr lang="ko-KR" altLang="en-US" dirty="0"/>
              <a:t>을 설정해야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89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BE2AF-8A82-4A61-81BB-A75160AE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FAE60-9D46-4ADF-9233-7C1B8BF2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전체 샘플 데이터 수에 대해서 샘플 데이터가 모두 유효한 데이터인 경우</a:t>
            </a:r>
            <a:r>
              <a:rPr lang="en-US" altLang="ko-KR" dirty="0"/>
              <a:t>(Inliers)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경우의 확률을 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식은 유효한 데이터 확률 </a:t>
            </a:r>
            <a:r>
              <a:rPr lang="en-US" altLang="ko-KR" dirty="0"/>
              <a:t>u</a:t>
            </a:r>
            <a:r>
              <a:rPr lang="ko-KR" altLang="en-US" dirty="0"/>
              <a:t>인 임의의 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ko-KR" altLang="en-US" dirty="0"/>
              <a:t>개의 데이터 확률을 나타내는 것이고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적어도 하나 이상의 </a:t>
            </a:r>
            <a:r>
              <a:rPr lang="en-US" altLang="ko-KR" dirty="0"/>
              <a:t>Outlier</a:t>
            </a:r>
            <a:r>
              <a:rPr lang="ko-KR" altLang="en-US" dirty="0"/>
              <a:t>를 포함하는 식은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ko-KR" altLang="en-US" dirty="0"/>
              <a:t>이렇게 나타내고 우리는 </a:t>
            </a:r>
            <a:r>
              <a:rPr lang="en-US" altLang="ko-KR" dirty="0"/>
              <a:t>N</a:t>
            </a:r>
            <a:r>
              <a:rPr lang="ko-KR" altLang="en-US" dirty="0"/>
              <a:t>번 수행을 하기 때문에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EA0644-5042-49C9-B5D1-FD0DEB72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957" y="2967037"/>
            <a:ext cx="2247900" cy="923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FAB05C-DB25-4428-826A-668260A06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37" y="4342977"/>
            <a:ext cx="1399230" cy="414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7230AD-41EF-4E3C-9D25-AA3B58B2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37" y="4757921"/>
            <a:ext cx="1399230" cy="56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27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9A2D6-903A-4C07-897C-458328A8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5C377-2C6C-48B2-9D10-4D22F1DC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ko-KR" altLang="en-US" dirty="0"/>
              <a:t>가 유효한 데이터 만을 포함한 확률이므로</a:t>
            </a:r>
            <a:endParaRPr lang="en-US" altLang="ko-KR" dirty="0"/>
          </a:p>
          <a:p>
            <a:r>
              <a:rPr lang="en-US" altLang="ko-KR" dirty="0"/>
              <a:t>1-p </a:t>
            </a:r>
            <a:r>
              <a:rPr lang="ko-KR" altLang="en-US" dirty="0"/>
              <a:t>는 적어도 하나 이상의 유효하지 않는 데이터를 포함하는 확률이다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2AF6D-C9EB-4215-844B-E2D0EAD6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11" y="3596610"/>
            <a:ext cx="3091282" cy="6415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A346B4-880C-42A5-BA8C-08DC7573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11" y="4678942"/>
            <a:ext cx="2581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9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E826B-F84B-49CC-B96F-74253C98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6CD8F-ADE9-401A-8D13-89C7EEC5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1200C-520D-4C74-B23C-14AB940A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0"/>
            <a:ext cx="10067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4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FBD3A5-9EE7-4D96-8034-74DEBE62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671" y="2130718"/>
            <a:ext cx="4755696" cy="41811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69FF31-C302-4AC3-B23C-AEAF7E4F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RANSAC</a:t>
            </a:r>
            <a:r>
              <a:rPr lang="ko-KR" altLang="en-US" dirty="0"/>
              <a:t>도 완벽하지는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3836D-4135-454F-A433-C0559A4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Least Median Squares (LMS) </a:t>
            </a:r>
          </a:p>
          <a:p>
            <a:pPr marL="0" indent="0">
              <a:buNone/>
            </a:pPr>
            <a:r>
              <a:rPr lang="en-US" altLang="ko-KR" dirty="0"/>
              <a:t>Preemptive RANSAC</a:t>
            </a:r>
          </a:p>
          <a:p>
            <a:pPr marL="0" indent="0">
              <a:buNone/>
            </a:pPr>
            <a:r>
              <a:rPr lang="en-US" altLang="ko-KR" dirty="0" err="1"/>
              <a:t>PROgressive</a:t>
            </a:r>
            <a:r>
              <a:rPr lang="en-US" altLang="ko-KR" dirty="0"/>
              <a:t> Sample and Consensus (PROSAC)</a:t>
            </a:r>
          </a:p>
          <a:p>
            <a:pPr marL="0" indent="0">
              <a:buNone/>
            </a:pPr>
            <a:r>
              <a:rPr lang="en-US" altLang="ko-KR" dirty="0"/>
              <a:t>M-estimator Sample and Consensus (MSAC)</a:t>
            </a:r>
          </a:p>
          <a:p>
            <a:pPr marL="0" indent="0">
              <a:buNone/>
            </a:pPr>
            <a:r>
              <a:rPr lang="en-US" altLang="ko-KR" dirty="0"/>
              <a:t>Maximum Likelihood Estimation Sample and Consensus (MLESAC) </a:t>
            </a:r>
          </a:p>
          <a:p>
            <a:pPr marL="0" indent="0">
              <a:buNone/>
            </a:pPr>
            <a:r>
              <a:rPr lang="en-US" altLang="ko-KR" dirty="0"/>
              <a:t>Randomized RANSAC (R-RANSAC)</a:t>
            </a:r>
          </a:p>
          <a:p>
            <a:pPr marL="0" indent="0">
              <a:buNone/>
            </a:pPr>
            <a:r>
              <a:rPr lang="en-US" altLang="ko-KR" dirty="0"/>
              <a:t>KALMANSAC </a:t>
            </a:r>
          </a:p>
        </p:txBody>
      </p:sp>
    </p:spTree>
    <p:extLst>
      <p:ext uri="{BB962C8B-B14F-4D97-AF65-F5344CB8AC3E}">
        <p14:creationId xmlns:p14="http://schemas.microsoft.com/office/powerpoint/2010/main" val="9351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0862-62B9-44CA-BDB7-CEB80653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F1532-C2E5-4842-9641-3FB49411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89585-F42E-4D65-AA84-9646348B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090612"/>
            <a:ext cx="53816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C2D20-612C-445B-A629-933B1A22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BEE93-E142-44C9-85E1-949897D5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E29357-10F0-467A-BAFC-2E130328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3812"/>
            <a:ext cx="103251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6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0D995-1D68-4ED5-9534-A4D614E7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E0E91-83F6-475B-A1DD-EFF40D01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E9E994-F863-4709-B35D-C8D9598F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085850"/>
            <a:ext cx="5372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50981-9E62-43C9-879F-869B1AE3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8BFC1-82E2-46BB-99F1-9FA29067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3197C-88BE-41AA-8F5D-ACBCD6FB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25" y="0"/>
            <a:ext cx="10201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B6690-0DAE-41BB-AD8D-C3581EA57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RANSAC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BC84C-DDDD-4B32-B609-5EBA91844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RANdom</a:t>
            </a:r>
            <a:r>
              <a:rPr lang="en-US" altLang="ko-KR" dirty="0"/>
              <a:t> Sample Consensus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97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39D6-18A7-4135-9909-ED5EA105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B032C-318B-4AC4-AF79-E6BAA7BB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RANSAC</a:t>
            </a:r>
            <a:r>
              <a:rPr lang="ko-KR" altLang="en-US" dirty="0"/>
              <a:t>이란</a:t>
            </a:r>
            <a:endParaRPr lang="en-US" altLang="ko-KR" dirty="0"/>
          </a:p>
          <a:p>
            <a:r>
              <a:rPr lang="en-US" altLang="ko-KR" dirty="0"/>
              <a:t>RANSAC</a:t>
            </a:r>
            <a:r>
              <a:rPr lang="ko-KR" altLang="en-US" dirty="0"/>
              <a:t>을 사용하는 이유</a:t>
            </a:r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r>
              <a:rPr lang="ko-KR" altLang="en-US" dirty="0"/>
              <a:t>전제 조건</a:t>
            </a:r>
            <a:endParaRPr lang="en-US" altLang="ko-KR" dirty="0"/>
          </a:p>
          <a:p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56774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0E99-B304-415F-B04E-6DED6492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070BE-C414-460A-9273-D09F36F1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</a:t>
            </a:r>
            <a:r>
              <a:rPr lang="en-US" altLang="ko-KR" dirty="0"/>
              <a:t> Sample Consensus</a:t>
            </a:r>
            <a:r>
              <a:rPr lang="ko-KR" altLang="en-US" dirty="0"/>
              <a:t>의 약자를 따서 만든 알고리즘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측정 노이즈</a:t>
            </a:r>
            <a:r>
              <a:rPr lang="en-US" altLang="ko-KR" dirty="0"/>
              <a:t>(Noise)</a:t>
            </a:r>
            <a:r>
              <a:rPr lang="ko-KR" altLang="en-US" dirty="0"/>
              <a:t>가 심한 원본 데이터로부터 모델 </a:t>
            </a:r>
            <a:r>
              <a:rPr lang="ko-KR" altLang="en-US" dirty="0" err="1"/>
              <a:t>파라메타를</a:t>
            </a:r>
            <a:r>
              <a:rPr lang="ko-KR" altLang="en-US" dirty="0"/>
              <a:t> 예측하는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4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364</Words>
  <Application>Microsoft Office PowerPoint</Application>
  <PresentationFormat>와이드스크린</PresentationFormat>
  <Paragraphs>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RANSAC</vt:lpstr>
      <vt:lpstr>목차</vt:lpstr>
      <vt:lpstr>RANSAC이란</vt:lpstr>
      <vt:lpstr>RANSAC을 사용하는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전제 조건</vt:lpstr>
      <vt:lpstr>구현</vt:lpstr>
      <vt:lpstr>PowerPoint 프레젠테이션</vt:lpstr>
      <vt:lpstr>PowerPoint 프레젠테이션</vt:lpstr>
      <vt:lpstr>PowerPoint 프레젠테이션</vt:lpstr>
      <vt:lpstr>PowerPoint 프레젠테이션</vt:lpstr>
      <vt:lpstr>하지만 RANSAC도 완벽하지는 않다.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RANSAC</dc:title>
  <dc:creator>동현</dc:creator>
  <cp:lastModifiedBy>동현</cp:lastModifiedBy>
  <cp:revision>19</cp:revision>
  <dcterms:created xsi:type="dcterms:W3CDTF">2019-01-06T11:57:53Z</dcterms:created>
  <dcterms:modified xsi:type="dcterms:W3CDTF">2019-01-07T02:19:51Z</dcterms:modified>
</cp:coreProperties>
</file>