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현" initials="동" lastIdx="2" clrIdx="0">
    <p:extLst>
      <p:ext uri="{19B8F6BF-5375-455C-9EA6-DF929625EA0E}">
        <p15:presenceInfo xmlns:p15="http://schemas.microsoft.com/office/powerpoint/2012/main" userId="동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584C-291B-4DCE-B2BC-637FF97CB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DFB65-BA6F-4FC9-AC8A-6CCFAE1D6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96297-423C-4916-B0A7-50F04F72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21AF4-457D-47F9-8F70-C7CD02DB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F1734-C2CC-4933-BD97-4E6CCFEE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2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4456B-E0B1-424C-A098-56095B1E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58F59-8D6C-4F2F-AED7-48D7094C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09616-02B4-4FB2-B8F8-C326210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7BC42-7971-4DC6-8352-BAA13C2C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42395-2CCA-466E-91BE-F2480099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4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7B9530-1C35-403B-9326-04907CAE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7A29E-D984-4321-8F67-C4D9A162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57D5E-2AEC-4BD1-8685-0ED57849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9A247-D384-4950-BAA5-6BAB0A57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1591B-4115-402F-AC9F-6372226E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1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5D08-F601-48A3-8F9D-125E38D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854D9-F5D6-439E-AF02-8D8C91C6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935E7-BB27-4330-A35A-B85A0990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D9575-F6B7-4DD6-97A8-2E90F086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B08AE-74D3-4AB5-B52F-63D51ABD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3BD31-70B0-46A6-8560-8F85C27C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8D13E-093C-409F-9E6F-448C02DC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90D48-7DC0-4D24-BEE7-CDC1DC13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5E7A5-1429-4CEA-B62B-008504AD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8C9E0-D2F2-4EEF-898F-901542D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70A-ECE1-4E04-A14E-81079C1F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BF8A7-40F3-4209-9C24-6C761F811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FB8F-E8C7-4423-B89B-31D6E378B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3BA99-2C22-43CF-AD7D-16D3531A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036B3-C552-4B01-B9F5-013E216D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75BC8-5576-47D5-A22D-DE7332F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E05C-1B45-4A0A-B1F0-D5C534D5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0591B-B66E-4D5A-9CC4-19960353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191FD2-9ED5-481D-95C9-71E450D5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544CC3-EB0C-4C02-B35C-E63E3C306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183B7B-8857-46F3-97E1-F19FE8007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E6584B-D75D-4E24-81E8-5505E19B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9A7ED1-5E8D-446E-B064-E2FBFAEB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57D53F-6B84-407A-977D-09B27C3E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64CD0-6DA4-40EA-8F90-A42AF99D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B1EC7-BF20-40E3-99EE-3724D8C3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EC48D-1DCD-4DD5-9B22-46EAA85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E7A81-E2BE-4462-AA42-27FA909A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626324-1301-4439-B6DF-7665C86F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5E65AD-DDCB-44D4-8271-CEE4F00F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47A42-7205-439A-8147-0AA8E07B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9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371F5-DBDE-4B5E-923D-08378C0E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5CF0-0C1A-40C7-AF57-6BAEA7B4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C4C8C-FAE8-4202-98C4-EBDFB37C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1E202-CDB6-456E-B048-69FF6A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23431-C9AB-4F1E-8A7E-14F4701D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07AA2-50BF-4598-8DC7-ADB8F6F8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8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DC76-9524-4C74-B403-5BFD93F6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E640A9-6F6E-4EC8-B7E1-08B4AAA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74F76-8D8F-45BD-A799-9065C255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FE1CB-9DAF-4609-B488-88E2205B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C8881-E65E-4BC5-BF59-8641513C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7FA85-AC63-4A0B-819A-049EBC2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2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264D8F-E19B-4E2B-A4FB-7F854C4C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5576C-9C95-4E97-90AC-84253B967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340C2-3CD0-4154-A8E1-518D4769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9D9F-5C23-47EE-BAC9-E7175C01B98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51F6C-1935-46BC-A923-C18EBC73B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92582-D7A2-44D0-BE79-E96B4D06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C3B0-9AFE-41CB-8286-36CCB1685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etosa.io/ev/image-kernel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infoefficien/221132674371" TargetMode="External"/><Relationship Id="rId2" Type="http://schemas.openxmlformats.org/officeDocument/2006/relationships/hyperlink" Target="http://setosa.io/ev/image-kerne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8FE3D-B21C-4746-802C-32A451B6E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B170D-2F2C-4385-B799-7D28310EC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경계 추출</a:t>
            </a:r>
            <a:r>
              <a:rPr lang="en-US" altLang="ko-KR" dirty="0"/>
              <a:t>, </a:t>
            </a:r>
            <a:r>
              <a:rPr lang="ko-KR" altLang="en-US" dirty="0"/>
              <a:t>테두리 검출</a:t>
            </a:r>
          </a:p>
        </p:txBody>
      </p:sp>
    </p:spTree>
    <p:extLst>
      <p:ext uri="{BB962C8B-B14F-4D97-AF65-F5344CB8AC3E}">
        <p14:creationId xmlns:p14="http://schemas.microsoft.com/office/powerpoint/2010/main" val="323424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3418D-F484-4A90-A663-2EB5A1D3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D73DF-07D0-40DA-AA21-32BA94DF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587390-871B-43D4-A3B9-CEA22E1F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0" y="2292350"/>
            <a:ext cx="10071457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37467-560E-460B-9821-C9A5BA3F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C844E-549E-4AD0-9CB1-2BEAD230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572B3-AEAB-4005-911C-BA1E70AC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1236"/>
            <a:ext cx="9687713" cy="36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0BE5B-89CE-484E-8475-6866193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37FC6-7BE3-41C0-B2DE-5483CA0F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06CCD-4132-4BA4-AABA-A4422A6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63" y="2105276"/>
            <a:ext cx="8931207" cy="45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54EA7-3F71-41F3-912C-5F397344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21112-B4C0-4725-B4F3-E5AF0877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http://setosa.io/ev/image-kernels/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06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E54B-2141-4A51-B20B-DC800BCB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Gradients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76F5-2E2A-4CC8-9144-8FAA3099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662D7-DBD8-4292-BD98-276F1487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24" y="1690688"/>
            <a:ext cx="9325638" cy="3341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FD5C8A-0DDD-4B18-978A-FED26DAB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06" y="5169066"/>
            <a:ext cx="1702719" cy="159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4190F9-3496-4329-AC5A-84394634B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791" y="5032375"/>
            <a:ext cx="2117038" cy="19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017-A8C2-4C78-8997-4650B69A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1E2677-2862-4C82-B2A3-AF30D3DF9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Gx </a:t>
                </a:r>
                <a:r>
                  <a:rPr lang="en-US" altLang="ko-KR" dirty="0" err="1"/>
                  <a:t>Gy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알고</a:t>
                </a:r>
                <a:endParaRPr lang="en-US" altLang="ko-KR" dirty="0"/>
              </a:p>
              <a:p>
                <a:r>
                  <a:rPr lang="en-US" altLang="ko-KR" dirty="0"/>
                  <a:t>Pythagoras’ theorem</a:t>
                </a:r>
                <a:r>
                  <a:rPr lang="ko-KR" altLang="en-US" dirty="0"/>
                  <a:t>을 이용하여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G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altLang="ko-KR"/>
                      <m:t>=</m:t>
                    </m:r>
                    <m:rad>
                      <m:radPr>
                        <m:degHide m:val="on"/>
                        <m:ctrlPr>
                          <a:rPr lang="ko-KR" altLang="ko-KR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ko-KR" altLang="ko-KR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Gx</m:t>
                            </m:r>
                          </m:e>
                          <m:sup>
                            <m:r>
                              <a:rPr lang="en-US" altLang="ko-KR"/>
                              <m:t>2</m:t>
                            </m:r>
                          </m:sup>
                        </m:sSup>
                        <m:r>
                          <a:rPr lang="en-US" altLang="ko-KR" i="1"/>
                          <m:t>+</m:t>
                        </m:r>
                        <m:r>
                          <a:rPr lang="en-US" altLang="ko-KR" i="1"/>
                          <m:t>𝐺</m:t>
                        </m:r>
                        <m:sSup>
                          <m:sSupPr>
                            <m:ctrlPr>
                              <a:rPr lang="ko-KR" altLang="ko-KR" i="1"/>
                            </m:ctrlPr>
                          </m:sSupPr>
                          <m:e>
                            <m:r>
                              <a:rPr lang="en-US" altLang="ko-KR" i="1"/>
                              <m:t>𝑦</m:t>
                            </m:r>
                          </m:e>
                          <m:sup>
                            <m:r>
                              <a:rPr lang="en-US" altLang="ko-KR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1E2677-2862-4C82-B2A3-AF30D3DF9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BA4E86A-2F48-4825-85B1-55B5E74C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88" y="1825625"/>
            <a:ext cx="5317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1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463B2-30B0-43E1-917C-E0316E93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27593-BF08-4AFC-9296-DC056661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예제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http://setosa.io/ev/image-kernels/</a:t>
            </a:r>
            <a:endParaRPr lang="en-US" altLang="ko-KR" dirty="0"/>
          </a:p>
          <a:p>
            <a:r>
              <a:rPr lang="ko-KR" altLang="en-US" dirty="0"/>
              <a:t>출처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https://blog.naver.com/infoefficien/221132674371</a:t>
            </a:r>
            <a:endParaRPr lang="en-US" altLang="ko-KR" dirty="0"/>
          </a:p>
          <a:p>
            <a:r>
              <a:rPr lang="en-US" altLang="ko-KR" dirty="0"/>
              <a:t>https://www.youtube.com/watch?v=C_zFhWdM4ic</a:t>
            </a:r>
          </a:p>
        </p:txBody>
      </p:sp>
    </p:spTree>
    <p:extLst>
      <p:ext uri="{BB962C8B-B14F-4D97-AF65-F5344CB8AC3E}">
        <p14:creationId xmlns:p14="http://schemas.microsoft.com/office/powerpoint/2010/main" val="9751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3DADD-4485-448F-9C81-E56C3A89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1CCF8-CD72-4254-B17F-C74C2640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Edge Detection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Edge Detection </a:t>
            </a:r>
            <a:r>
              <a:rPr lang="ko-KR" altLang="en-US" dirty="0"/>
              <a:t>예시</a:t>
            </a:r>
            <a:endParaRPr lang="en-US" altLang="ko-KR" dirty="0"/>
          </a:p>
          <a:p>
            <a:r>
              <a:rPr lang="ko-KR" altLang="en-US" dirty="0"/>
              <a:t>활용</a:t>
            </a:r>
            <a:endParaRPr lang="en-US" altLang="ko-KR" dirty="0"/>
          </a:p>
          <a:p>
            <a:r>
              <a:rPr lang="en-US" altLang="ko-KR" dirty="0"/>
              <a:t>Gradients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62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4ABE7-4FF4-440E-903E-6E8EFC30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이란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E57C5-9594-49D6-AD9F-47CA5D17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에지 검출</a:t>
            </a:r>
            <a:r>
              <a:rPr lang="en-US" altLang="ko-KR" dirty="0"/>
              <a:t>, </a:t>
            </a:r>
            <a:r>
              <a:rPr lang="ko-KR" altLang="en-US" dirty="0"/>
              <a:t>테두리 검출</a:t>
            </a:r>
            <a:endParaRPr lang="en-US" altLang="ko-KR" dirty="0"/>
          </a:p>
          <a:p>
            <a:r>
              <a:rPr lang="ko-KR" altLang="en-US" dirty="0"/>
              <a:t>문자 및 영상의 윤곽선을 검출하는 것</a:t>
            </a:r>
            <a:r>
              <a:rPr lang="en-US" altLang="ko-KR" dirty="0"/>
              <a:t>,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580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56F52-D0BC-4C4C-B605-4C5124EE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9A285-A96B-435C-8F7E-8B0CE07A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635BF-3D82-40BB-BAFB-9715483D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42" y="606328"/>
            <a:ext cx="7150768" cy="56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DC35-E137-46A5-A782-D33493FA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5CDF7-5CB8-4C23-A4CB-9DB43958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 x 6 image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26CD73-9B3E-492C-ACB1-331E4DA6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9220"/>
            <a:ext cx="3562842" cy="35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AA45-DF9C-4434-BDC9-BC496F3D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01958-43C8-4A0B-84BC-CCDA9E34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 or kernel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E695D-B88B-4466-B927-3CD0661F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6051"/>
            <a:ext cx="6470225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BE6FC-DB5F-4AFA-B2EB-8F9794B9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1B1D0-1415-4DA5-8845-7CFE8A60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operation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07E1F-0509-4C73-89F2-62409163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95074"/>
            <a:ext cx="9963645" cy="37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99D1-BE40-430D-9E2D-E33BAF2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83F2F-579D-4CEB-A8F3-CC923E66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convolution operator</a:t>
            </a:r>
            <a:r>
              <a:rPr lang="ko-KR" altLang="en-US" dirty="0"/>
              <a:t>의 결과는 </a:t>
            </a:r>
            <a:r>
              <a:rPr lang="en-US" altLang="ko-KR" dirty="0"/>
              <a:t>4 x 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445F9B-C4BB-4867-9D56-6694925B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75162"/>
            <a:ext cx="9926052" cy="38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0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7DAA0-AB99-4700-8575-1F906B3D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0BF41-E8F1-46BA-AC37-5672BEF5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Element-wise product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8"/>
            <a:r>
              <a:rPr lang="en-US" altLang="ko-KR" sz="2400" dirty="0"/>
              <a:t>3x1 + 1x1 + 2x1 + 0x0 + 5x0 + 7x0 + 1x-1 + 8x-1 + 2x-1 = -5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7D07F-32E6-4D3D-95EA-8FF5BB92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656"/>
            <a:ext cx="33528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2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144</Words>
  <Application>Microsoft Office PowerPoint</Application>
  <PresentationFormat>와이드스크린</PresentationFormat>
  <Paragraphs>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Edge Detection</vt:lpstr>
      <vt:lpstr>목차</vt:lpstr>
      <vt:lpstr>Edge Detection이란,</vt:lpstr>
      <vt:lpstr>PowerPoint 프레젠테이션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Gradients</vt:lpstr>
      <vt:lpstr>Gradients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동현</dc:creator>
  <cp:lastModifiedBy>동현</cp:lastModifiedBy>
  <cp:revision>26</cp:revision>
  <dcterms:created xsi:type="dcterms:W3CDTF">2019-01-09T17:56:14Z</dcterms:created>
  <dcterms:modified xsi:type="dcterms:W3CDTF">2019-01-10T06:19:52Z</dcterms:modified>
</cp:coreProperties>
</file>