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8DC14-E9EC-4671-8C0E-CD3A2CBA2E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767D80-ADEC-4A2F-A2A5-CCDFF0864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C83B81-A419-4342-954D-D8DA243D0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1BB3-598D-4270-8EE0-C4AF463B1CD8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CDE053-3263-44A4-B01E-6B491B869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39D6FC-328B-4E47-895A-01908DECB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4590A-8FF6-4B6F-99D2-A4D4AEA88B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946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634915-543E-494B-8219-9ACC02CDE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0B02FE-FC9F-4F43-A1D1-1A24D91C6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15F479-09B6-4FF5-8B59-34EA5754F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1BB3-598D-4270-8EE0-C4AF463B1CD8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8A3BE2-6483-4C89-A361-C4E8E75DD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4D7DD7-86D3-4F48-8A1A-B7EBA0C2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4590A-8FF6-4B6F-99D2-A4D4AEA88B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112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E342014-EB4B-4B4C-AD5D-B2DB460FFE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FF7799-9F8C-454E-9823-CF0E0AD64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0FCAFC-2EC7-4D6B-9C9C-FAC276EBA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1BB3-598D-4270-8EE0-C4AF463B1CD8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711AE3-BFFF-4CDC-A962-0CEAC143A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F3837F-0907-434B-9715-9054E93F6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4590A-8FF6-4B6F-99D2-A4D4AEA88B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902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90228C-5498-4C39-B218-5594D7537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2F6F03-C5CE-41DA-8374-DF2B8C8BA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6143AC-53C6-4D1F-83BD-9B22E0F69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1BB3-598D-4270-8EE0-C4AF463B1CD8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344C4A-B446-4CBF-9E25-529AB0290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A02172-537B-4B94-8895-F214392A2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4590A-8FF6-4B6F-99D2-A4D4AEA88B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42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7BFF75-67EE-4C67-9BA7-846413597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2DDB1F-44CA-416F-B2E1-FC4B160AB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0040D9-B7F0-402E-BEB6-A5977357E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1BB3-598D-4270-8EE0-C4AF463B1CD8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408133-39F8-4D5F-BFCC-A76248CC9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74816D-6691-4167-A943-B916CBBA1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4590A-8FF6-4B6F-99D2-A4D4AEA88B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824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F2AC9F-80FB-44AA-B6CD-1540BD2FB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5A529E-0EA7-46CA-AA80-2A6212D163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A4E81C-DDCC-4679-BADE-64DE2A321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DF8937-4D7A-4A8C-A1C1-72811B66C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1BB3-598D-4270-8EE0-C4AF463B1CD8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6B4EBE-C678-4BFB-BEA1-B83073F18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47D998-E511-4E20-BDE8-1D6733476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4590A-8FF6-4B6F-99D2-A4D4AEA88B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804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772D80-A3E3-4DEA-A7DD-6533FF3E9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3A861D-5711-4351-AE6B-6A053FB52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14D34B-D2D3-4ACD-851C-F9C11DA85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E370A3-9D8E-4965-8DD1-DEFBE6AF6F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FD879AD-B16E-4C41-B781-C2C2483B45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E9CFFA-E6AD-451A-ABCB-9E7D1D3CE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1BB3-598D-4270-8EE0-C4AF463B1CD8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CEE0BF-BB74-42C5-9B2C-E86BBF997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9EF805-8D6C-431A-90B9-0A080E2BC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4590A-8FF6-4B6F-99D2-A4D4AEA88B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802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C16D2-DA1F-488F-92AF-E0E3F1964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A8EFE8E-0F51-4D66-BFBD-2C1C474EA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1BB3-598D-4270-8EE0-C4AF463B1CD8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A05DEA-4F09-4BCA-A038-F4B953B3A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F0859F-F9B2-49F8-9DE2-E1A98340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4590A-8FF6-4B6F-99D2-A4D4AEA88B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966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BB2EC9-FBC9-4B96-8802-FC537B0A4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1BB3-598D-4270-8EE0-C4AF463B1CD8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4EFB6E-939E-4F04-99BD-001D2D537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6782C4-5F99-4A03-A4B4-E6E3B8374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4590A-8FF6-4B6F-99D2-A4D4AEA88B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369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218CB-21C8-4FEB-8260-E923077CB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7728BE-2CC2-4E52-88D5-5568D869B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FA2BD1-2084-4338-AD12-30303FE26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3BBE7C-43D6-4DA5-AB0A-0BBD8F542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1BB3-598D-4270-8EE0-C4AF463B1CD8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9EC677-5D95-4968-BB27-76A2C07BB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F42462-8C4A-4726-8A3C-79B81810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4590A-8FF6-4B6F-99D2-A4D4AEA88B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910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316DA-B993-4350-9378-5CEF5A0E7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E59919-07D7-456B-A183-1CC8E29E38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7ADAF7-174E-4DF6-8C8B-ACB95FA95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6C5C66-A0B0-46E0-9934-F3F9D4AB9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61BB3-598D-4270-8EE0-C4AF463B1CD8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F07D67-EBC7-4705-A1C4-913AC8C2D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D0A846-8FAA-48E6-8244-228BB32D8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4590A-8FF6-4B6F-99D2-A4D4AEA88B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82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0259D5-A060-4B42-BF05-FD4EE104D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5DFC23-1694-4990-A3AC-7ED88EEFD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DEB3ED-53A4-4F4E-8857-396B447097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61BB3-598D-4270-8EE0-C4AF463B1CD8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4870BC-72BC-4A1F-9CC1-87A738E7EC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FDD9E5-B37B-4EF8-89E0-201CBB254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4590A-8FF6-4B6F-99D2-A4D4AEA88B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74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303FA-E110-43B9-ADCA-20BFD14F63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2019_01_29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EC02F8-F04E-4542-A64B-4C6A49E263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18011838 </a:t>
            </a:r>
            <a:r>
              <a:rPr lang="ko-KR" altLang="en-US" dirty="0"/>
              <a:t>조동현</a:t>
            </a:r>
          </a:p>
        </p:txBody>
      </p:sp>
    </p:spTree>
    <p:extLst>
      <p:ext uri="{BB962C8B-B14F-4D97-AF65-F5344CB8AC3E}">
        <p14:creationId xmlns:p14="http://schemas.microsoft.com/office/powerpoint/2010/main" val="4272830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B5192-55A7-4E55-967F-56E4FE782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2E0F90-FA71-4692-9F6C-C2DBD7F2E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/>
              <a:t>line detection </a:t>
            </a:r>
            <a:r>
              <a:rPr lang="ko-KR" altLang="en-US" dirty="0"/>
              <a:t>코드 수정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Train a object detector </a:t>
            </a:r>
            <a:r>
              <a:rPr lang="ko-KR" altLang="en-US" dirty="0"/>
              <a:t>코딩 과제</a:t>
            </a:r>
          </a:p>
        </p:txBody>
      </p:sp>
    </p:spTree>
    <p:extLst>
      <p:ext uri="{BB962C8B-B14F-4D97-AF65-F5344CB8AC3E}">
        <p14:creationId xmlns:p14="http://schemas.microsoft.com/office/powerpoint/2010/main" val="1024351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DDD88-9F26-4274-B09B-0BF607302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 detection </a:t>
            </a:r>
            <a:r>
              <a:rPr lang="ko-KR" altLang="en-US" dirty="0"/>
              <a:t>코드 수정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E08EAF-A589-47A9-8F08-848046FC5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30D5C9-754E-4C33-8E5D-4C4D82351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7" y="1430745"/>
            <a:ext cx="6081963" cy="545057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875AC15-A28E-43E2-B6E2-E2BDA7D55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707" y="3292763"/>
            <a:ext cx="5560877" cy="188531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1A656FB-34B7-43E7-BD51-478EAB85C1D4}"/>
              </a:ext>
            </a:extLst>
          </p:cNvPr>
          <p:cNvSpPr/>
          <p:nvPr/>
        </p:nvSpPr>
        <p:spPr>
          <a:xfrm>
            <a:off x="755009" y="1381940"/>
            <a:ext cx="1904301" cy="3725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9A3A29-D8D5-4976-A454-6038661EE27C}"/>
              </a:ext>
            </a:extLst>
          </p:cNvPr>
          <p:cNvSpPr/>
          <p:nvPr/>
        </p:nvSpPr>
        <p:spPr>
          <a:xfrm>
            <a:off x="4162336" y="6092184"/>
            <a:ext cx="1374397" cy="3117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B58D6C-F768-44E4-A7FB-017E475E0F24}"/>
              </a:ext>
            </a:extLst>
          </p:cNvPr>
          <p:cNvSpPr txBox="1"/>
          <p:nvPr/>
        </p:nvSpPr>
        <p:spPr>
          <a:xfrm>
            <a:off x="2438529" y="1848440"/>
            <a:ext cx="772198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여기서 </a:t>
            </a:r>
            <a:r>
              <a:rPr lang="en-US" altLang="ko-KR" dirty="0"/>
              <a:t>T </a:t>
            </a:r>
            <a:r>
              <a:rPr lang="ko-KR" altLang="en-US" dirty="0"/>
              <a:t>값은 데이터의 분산 값을 구해서 사용자가 직접 계산할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1543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04316-9AFE-43E5-B984-E29A738B3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5F0EB2-FF44-46A7-A45E-4BC506FE1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C7EE4FB-4E9A-4B9C-9480-BDEFE48BA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543" y="0"/>
            <a:ext cx="85569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732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6742A-3853-46E0-801F-FEF9A1590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DBC088-F546-49C5-A8CB-4910ACB3A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지금 코드는 차선의 각도가 조금이라도 달라지면 인식이 안되는데 이 점을 어떻게 보완하는지</a:t>
            </a:r>
            <a:r>
              <a:rPr lang="en-US" altLang="ko-KR" dirty="0"/>
              <a:t>(</a:t>
            </a:r>
            <a:r>
              <a:rPr lang="ko-KR" altLang="en-US" dirty="0"/>
              <a:t>좌회전 우회전할 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앞으로 영상에도 적용 가능한지</a:t>
            </a:r>
          </a:p>
        </p:txBody>
      </p:sp>
    </p:spTree>
    <p:extLst>
      <p:ext uri="{BB962C8B-B14F-4D97-AF65-F5344CB8AC3E}">
        <p14:creationId xmlns:p14="http://schemas.microsoft.com/office/powerpoint/2010/main" val="4208217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08D633-E1B1-49B0-8B49-5882C713E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 a object detector </a:t>
            </a:r>
            <a:r>
              <a:rPr lang="ko-KR" altLang="en-US" dirty="0"/>
              <a:t>코딩 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C687F6-6D16-45E8-9638-174968B0C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차인 영상을 저장하기  </a:t>
            </a:r>
            <a:r>
              <a:rPr lang="en-US" altLang="ko-KR" dirty="0" err="1"/>
              <a:t>gt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).</a:t>
            </a:r>
            <a:r>
              <a:rPr lang="en-US" altLang="ko-KR" dirty="0" err="1"/>
              <a:t>rect</a:t>
            </a:r>
            <a:r>
              <a:rPr lang="en-US" altLang="ko-KR" dirty="0"/>
              <a:t>(j,1) = </a:t>
            </a:r>
            <a:r>
              <a:rPr lang="ko-KR" altLang="en-US" dirty="0"/>
              <a:t>가로 좌표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7CA71F-48A6-474F-A2B8-C258A2759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11929"/>
            <a:ext cx="7304459" cy="408094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632030A-EAD9-490F-B56E-A98178075E91}"/>
              </a:ext>
            </a:extLst>
          </p:cNvPr>
          <p:cNvSpPr/>
          <p:nvPr/>
        </p:nvSpPr>
        <p:spPr>
          <a:xfrm>
            <a:off x="2273417" y="4395831"/>
            <a:ext cx="5654179" cy="15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833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8E552-8917-4CA2-86DA-EC056CE0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 a object detector </a:t>
            </a:r>
            <a:r>
              <a:rPr lang="ko-KR" altLang="en-US" dirty="0"/>
              <a:t>코딩 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3BC3A9-02C0-4AC2-9BF7-39DEA86E4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차를 제거한 영상을 저장하기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F85B3E-8F2A-4863-B577-B585F6B7D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53342"/>
            <a:ext cx="8270228" cy="321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691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86</Words>
  <Application>Microsoft Office PowerPoint</Application>
  <PresentationFormat>와이드스크린</PresentationFormat>
  <Paragraphs>14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2019_01_29</vt:lpstr>
      <vt:lpstr>목차</vt:lpstr>
      <vt:lpstr>line detection 코드 수정</vt:lpstr>
      <vt:lpstr>PowerPoint 프레젠테이션</vt:lpstr>
      <vt:lpstr>Q.</vt:lpstr>
      <vt:lpstr>Train a object detector 코딩 과제</vt:lpstr>
      <vt:lpstr>Train a object detector 코딩 과제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동현</dc:creator>
  <cp:lastModifiedBy>동현</cp:lastModifiedBy>
  <cp:revision>20</cp:revision>
  <dcterms:created xsi:type="dcterms:W3CDTF">2019-01-25T06:45:51Z</dcterms:created>
  <dcterms:modified xsi:type="dcterms:W3CDTF">2019-02-22T07:21:52Z</dcterms:modified>
</cp:coreProperties>
</file>