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0" r:id="rId4"/>
    <p:sldId id="286" r:id="rId5"/>
    <p:sldId id="288" r:id="rId6"/>
    <p:sldId id="257" r:id="rId7"/>
    <p:sldId id="258" r:id="rId8"/>
    <p:sldId id="287" r:id="rId9"/>
    <p:sldId id="289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4" r:id="rId18"/>
    <p:sldId id="278" r:id="rId19"/>
    <p:sldId id="260" r:id="rId20"/>
    <p:sldId id="261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F874E-E5DA-4B16-8ECC-AD01E0AF6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8FCB8-4B55-4731-BF02-E6C9B518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BD5C1-E82E-4EBD-B734-36FBC97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27F9A-E7A0-4D15-A05D-8F82F3B5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AC600-9B24-4424-A78B-0CB657B8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35EEB-C170-4B14-ABC3-7A99C67D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63B3F-39EF-44BC-9041-2006F23B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684EA-A245-4F09-A228-353D7F7E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1FF49-49DC-49DA-8ACF-82BC323F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9E037-A497-47FA-802D-9FAAEB56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291BA-A611-4579-8DC2-40CE1C05E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A359B-2424-4CFA-B526-2EF1C811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2DF79-7E58-404D-9DC8-B05A2852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B472-89AC-4C7B-9DE9-3946075D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D5B8E-E88D-4003-B7B3-C3E183BB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7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D4187-8FF7-460B-BD80-801D561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D4CEB-5843-4219-B38F-592EED36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EC493-4179-45EC-9218-C7A41A66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65400-D7D0-46D9-8D8E-FDF0F51A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643B3-16AE-4BE0-847E-2C41C6BB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8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5B27-2A7B-48A9-AEF0-CE9B704E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B25F3-3C6F-44A9-88AE-50C779B5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1B172-40A3-481D-A878-08EE7112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4AF65-6047-453F-8AE0-CDECEF91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8BE31-530E-418B-95B2-8D9F0B0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7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5048-9D6A-431C-BF0E-76ED5B4B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3C565-DD75-4492-9507-6045C5B0B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39269-3641-4C2D-9E27-687F1013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CAD17-1C6D-4AF0-93EE-438C1D18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AEBBB-EC3E-4D87-8638-1FEF8E47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31C21-FD14-4D2F-AC01-04A21952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D8F2-96EC-4525-B255-34E94157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F8CEF-0725-4D8D-8DA7-0CC8342D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2123C-30B1-453F-A613-8EEE2450B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27FBC-04C6-4607-AF42-DF2704B0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5926B4-D8B0-4467-931E-292FFE8B3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9026A5-003A-4118-9E0E-88AF797E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123C32-6BAB-492F-A33E-56F08F0E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91C789-D881-477E-8AC5-175C748E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4B8B5-73B7-4770-9484-C4C4865C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B9F46-192A-4B72-B3CE-D456724A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FF1CA-CFF2-4560-A521-23CBE054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097729-9D9F-44F9-A06F-CEEA50BD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2CCFFF-6ED3-412D-A5F9-A5B487A7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A5FA4-64C5-4E44-8349-A2DF7BBB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CF62D-7662-4455-AE2F-974F190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FAB8-D620-4E2A-A2DA-DBDC543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83D10-CF70-4206-8BBD-6013A733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62088-B804-40C8-9CA0-09AD9F6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2DC34-B4A0-4CDE-9DA6-E994F3C7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5744C-376A-4C35-8BB5-1D34C6F6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F3DAC-5B23-4C7B-B768-607A9CBA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3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E876-A0AD-4781-B4AC-0D581D97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D3DF8-C90B-4260-A914-C6403B438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BC121-37BD-40C2-955F-480C2F4F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F9320-31DB-470F-8627-E3C7B28E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7DE07-676A-4D2B-82B6-5BF64F57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4E25E-C564-4B1A-BA6B-5AA6AB0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7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3A40A9-DDFA-44FA-931F-28355467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C01F5-F831-4787-A1D4-FF1E444C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006C-F0D6-49AB-B803-C1F46214E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6853-1926-4F8B-A72D-97C878C5CCA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30E94-A545-4CF6-A1FC-D7DCA0DB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1C5F6-86A8-4023-AAA3-9546A998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E230A-55CE-492C-AC9F-ED8F6C5B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sv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sv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svm/" TargetMode="External"/><Relationship Id="rId2" Type="http://schemas.openxmlformats.org/officeDocument/2006/relationships/hyperlink" Target="https://blog.naver.com/tommybee/22117305626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4125-BA89-426F-923E-683B1DEE8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2019_02_11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EA9D3-A8D6-47B2-9983-C4493DB5F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18011838 </a:t>
            </a:r>
            <a:r>
              <a:rPr lang="ko-KR" altLang="en-US" dirty="0"/>
              <a:t>조동현</a:t>
            </a:r>
          </a:p>
        </p:txBody>
      </p:sp>
    </p:spTree>
    <p:extLst>
      <p:ext uri="{BB962C8B-B14F-4D97-AF65-F5344CB8AC3E}">
        <p14:creationId xmlns:p14="http://schemas.microsoft.com/office/powerpoint/2010/main" val="207147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7C1580-E7D5-4900-B9D9-286C7B74D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5D6CC6-91ED-4484-AF94-195839F09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Histogram of oriented gradients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67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075A-6EAB-4525-91B5-C961AC2A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39FCC-8ABE-4D57-85B7-E933F84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유용한 정보를 </a:t>
            </a:r>
            <a:r>
              <a:rPr lang="ko-KR" altLang="en-US"/>
              <a:t>추출하고 이미지를 </a:t>
            </a:r>
            <a:r>
              <a:rPr lang="ko-KR" altLang="en-US" dirty="0"/>
              <a:t>단순화하는 기술자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5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8939-C3F2-4CB3-B667-BB0332A9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809C6-85C6-4342-9D13-951B0311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너무 큰 이미지는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잘라내고 사이즈를 다시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49614-BA91-4F95-B6C4-2E5E967A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825625"/>
            <a:ext cx="64579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9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C273-A704-47F6-B1C9-4F792B25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9B4B-15B5-40DB-8279-A3DDAF58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 err="1"/>
              <a:t>그라디언트</a:t>
            </a:r>
            <a:r>
              <a:rPr lang="ko-KR" altLang="en-US" dirty="0"/>
              <a:t> 이미지 계산하기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픽셀의 </a:t>
            </a:r>
            <a:r>
              <a:rPr lang="ko-KR" altLang="en-US" dirty="0" err="1"/>
              <a:t>그래디언트는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크기와 방향을 가진다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16D070-B048-4A5D-830A-8E82AD7D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60" y="1690688"/>
            <a:ext cx="6343650" cy="3876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F97116-90CB-4364-9927-5799CF19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585" y="1771234"/>
            <a:ext cx="66294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CB4D0-69AA-4115-B1AB-AB4A10C4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9EA8F-F4FD-46D3-B4A7-1380485F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 err="1"/>
              <a:t>그라디언트의</a:t>
            </a:r>
            <a:r>
              <a:rPr lang="en-US" altLang="ko-KR" dirty="0"/>
              <a:t> </a:t>
            </a:r>
            <a:r>
              <a:rPr lang="ko-KR" altLang="en-US" dirty="0"/>
              <a:t>히스토그램은 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 X 8 </a:t>
            </a:r>
            <a:r>
              <a:rPr lang="ko-KR" altLang="en-US" dirty="0"/>
              <a:t>셀에 계산이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30EBC-CA25-4FF6-914E-0B403A64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020" y="1385888"/>
            <a:ext cx="2200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3063E-8E30-4F03-A81B-92F1BB8C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CFD33-BFAA-48A7-AAA6-15DB6C49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화살표는 </a:t>
            </a:r>
            <a:r>
              <a:rPr lang="ko-KR" altLang="en-US" dirty="0" err="1"/>
              <a:t>그라디언트의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방향을 나타내고 길이는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크기를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각도는 </a:t>
            </a:r>
            <a:r>
              <a:rPr lang="en-US" altLang="ko-KR" dirty="0"/>
              <a:t>0</a:t>
            </a:r>
            <a:r>
              <a:rPr lang="ko-KR" altLang="en-US" dirty="0"/>
              <a:t>도에서 </a:t>
            </a:r>
            <a:r>
              <a:rPr lang="en-US" altLang="ko-KR" dirty="0"/>
              <a:t>180</a:t>
            </a:r>
            <a:r>
              <a:rPr lang="ko-KR" altLang="en-US" dirty="0"/>
              <a:t>도까지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0, 20, 40, … , 160, 180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해당하는 </a:t>
            </a:r>
            <a:r>
              <a:rPr lang="en-US" altLang="ko-KR" dirty="0"/>
              <a:t>9</a:t>
            </a:r>
            <a:r>
              <a:rPr lang="ko-KR" altLang="en-US" dirty="0"/>
              <a:t>개의 빈들을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포함한다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F2DC58-A5D4-4FC6-9032-57D46971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57" y="1428750"/>
            <a:ext cx="6524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6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47F5-534C-44F7-A8C7-F43DDD52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0765-0F16-4F53-B697-FB68734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히스토그램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A45D90-1392-46CD-B625-0DCF6EDE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92" y="1349792"/>
            <a:ext cx="6372225" cy="454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7E66BB-CB1C-4060-A8EF-CA36A59E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2" y="3282536"/>
            <a:ext cx="3642180" cy="21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4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4BA9D-377F-4A02-BF77-A034980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15094-D08B-4BD3-84D2-21496E8D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최종 특성 벡터를 모두 모아서 하나로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6DA78-CE88-47DF-B3D6-63354595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8" y="3273144"/>
            <a:ext cx="10835054" cy="11577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D25DA5-99C8-4CC8-BAE3-EDD38470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17" y="242887"/>
            <a:ext cx="38385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26D9-8350-46BE-A568-4C102061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B562B-5254-4223-B47E-F7A08E25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SVM(support vector machine)</a:t>
            </a:r>
            <a:r>
              <a:rPr lang="ko-KR" altLang="en-US" dirty="0"/>
              <a:t>과 같은 이미지 분류 알고리즘에 제공 될 때 </a:t>
            </a:r>
            <a:r>
              <a:rPr lang="en-US" altLang="ko-KR" dirty="0"/>
              <a:t>HOG</a:t>
            </a:r>
            <a:r>
              <a:rPr lang="ko-KR" altLang="en-US" dirty="0"/>
              <a:t>는 좋은 결과를 만들어 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27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C9743C8-9C63-48A5-91BD-8F3D64B89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A5F0CD7-F49C-4DA1-A04A-018B6F2F5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Support Vector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8D465-3677-4C72-B613-AE3C8FAB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CF6DB-ACFB-4C7C-B7C8-80726D9D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오류 수정</a:t>
            </a:r>
            <a:endParaRPr lang="en-US" altLang="ko-KR" dirty="0"/>
          </a:p>
          <a:p>
            <a:r>
              <a:rPr lang="en-US" altLang="ko-KR" dirty="0"/>
              <a:t>HOG, </a:t>
            </a:r>
            <a:r>
              <a:rPr lang="en-US" altLang="ko-KR" dirty="0" err="1"/>
              <a:t>Haar</a:t>
            </a:r>
            <a:r>
              <a:rPr lang="en-US" altLang="ko-KR" dirty="0"/>
              <a:t>, LBP -&gt; precision,</a:t>
            </a:r>
            <a:r>
              <a:rPr lang="ko-KR" altLang="en-US" dirty="0"/>
              <a:t> </a:t>
            </a:r>
            <a:r>
              <a:rPr lang="en-US" altLang="ko-KR" dirty="0"/>
              <a:t>recall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en-US" altLang="ko-KR" dirty="0"/>
              <a:t>HOG</a:t>
            </a:r>
          </a:p>
          <a:p>
            <a:r>
              <a:rPr lang="en-US" altLang="ko-KR" dirty="0"/>
              <a:t>SVM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6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DF5D-BDEC-40FA-9C21-C5C794FF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DADE1-57FB-4EE5-93CF-2DADFC7F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r>
              <a:rPr lang="ko-KR" altLang="en-US" dirty="0"/>
              <a:t>특이점 판별</a:t>
            </a:r>
            <a:r>
              <a:rPr lang="en-US" altLang="ko-KR" dirty="0"/>
              <a:t>(outliers detection)</a:t>
            </a:r>
          </a:p>
          <a:p>
            <a:pPr marL="0" indent="0">
              <a:buNone/>
            </a:pPr>
            <a:r>
              <a:rPr lang="ko-KR" altLang="en-US" dirty="0"/>
              <a:t>등등에 쓰이는 지도 학습 머신 러닝 방법 중 하나이다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667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0674-7E9A-4E59-9F2C-B81414C0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019CF-DFF3-4A82-A508-78267E20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D27299-567A-480F-AB8F-2C11E644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295400"/>
            <a:ext cx="5591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4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26FBF-1831-4063-AB91-FB86DA3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5111-A84A-4017-AECC-1334C610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52F2D-40D4-473E-815F-1A714299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08" y="1187697"/>
            <a:ext cx="53054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1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C280-240A-471A-A248-D543E49B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BB935-67F8-4CFB-9BFD-1DB1A53E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13EF8-BFB2-4A10-BCB3-FB5F7165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61" y="1218981"/>
            <a:ext cx="52482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194F1-1884-4F33-85A0-A19E9B2F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7FBB-67C2-4E9A-AE77-50342FDB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C1398-C610-4E10-9EDB-3E6DE586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36" y="1240522"/>
            <a:ext cx="5343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9FC-49E5-4A73-8E98-06C649DA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392BC-D74B-4B66-8E0B-5B81AACE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AF0DA-09A6-449B-A93B-CC6CD7ED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22" y="1209675"/>
            <a:ext cx="5514975" cy="443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B6BB9-661E-45BC-8431-61D62A6E2740}"/>
              </a:ext>
            </a:extLst>
          </p:cNvPr>
          <p:cNvSpPr txBox="1"/>
          <p:nvPr/>
        </p:nvSpPr>
        <p:spPr>
          <a:xfrm>
            <a:off x="9052456" y="2363635"/>
            <a:ext cx="1499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Margin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99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CE929-ACF1-40D6-9265-96BB1F4A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E25D-826E-42D0-8124-2A4E33B6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CAA93-5240-4B52-BFF0-B56C6DC0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00" y="1266825"/>
            <a:ext cx="52101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0E7B7-70C8-416C-A635-C8F1202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91214-C0D6-4E3C-96DF-12C8CD43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F8554-76E5-4029-8FF9-4A44DE32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88" y="1209675"/>
            <a:ext cx="5514975" cy="443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4D4D3-A028-493E-A5F5-FDF3D4A81E2A}"/>
              </a:ext>
            </a:extLst>
          </p:cNvPr>
          <p:cNvSpPr txBox="1"/>
          <p:nvPr/>
        </p:nvSpPr>
        <p:spPr>
          <a:xfrm>
            <a:off x="2098277" y="5648325"/>
            <a:ext cx="549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최적 </a:t>
            </a:r>
            <a:r>
              <a:rPr lang="ko-KR" altLang="en-US" sz="2800" dirty="0" err="1"/>
              <a:t>초평명</a:t>
            </a:r>
            <a:r>
              <a:rPr lang="en-US" altLang="ko-KR" sz="2800" dirty="0"/>
              <a:t>(optimal hyperplane)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90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CF2D3-68BD-4145-82C9-B6D0FA31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9EED2-0AA6-4EA2-A9FA-115AE9A5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고차원에서 모두 효과적이다</a:t>
            </a:r>
            <a:r>
              <a:rPr lang="en-US" altLang="ko-KR" dirty="0"/>
              <a:t>. </a:t>
            </a:r>
            <a:r>
              <a:rPr lang="ko-KR" altLang="en-US" dirty="0"/>
              <a:t>여기서 차원은 특성의 개수라고 생각하면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커널 함수를 커스터마이징 가능하다</a:t>
            </a:r>
            <a:r>
              <a:rPr lang="en-US" altLang="ko-KR" dirty="0"/>
              <a:t>. (</a:t>
            </a:r>
            <a:r>
              <a:rPr lang="ko-KR" altLang="en-US" dirty="0"/>
              <a:t>커널 함수는 데이터를 고차원으로 매핑하여 </a:t>
            </a:r>
            <a:r>
              <a:rPr lang="ko-KR" altLang="en-US" dirty="0" err="1"/>
              <a:t>선형분리하는</a:t>
            </a:r>
            <a:r>
              <a:rPr lang="ko-KR" altLang="en-US" dirty="0"/>
              <a:t> 것으로 </a:t>
            </a:r>
            <a:r>
              <a:rPr lang="ko-KR" altLang="en-US" dirty="0" err="1"/>
              <a:t>여러종류가</a:t>
            </a:r>
            <a:r>
              <a:rPr lang="ko-KR" altLang="en-US" dirty="0"/>
              <a:t> 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데이터가 너무 많으면 속도가 느리고 메모리가 많이 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048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CF72-C9C4-466D-8DD9-75093FCD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56119-5880-4DE7-96B0-12C82A72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AE4D27-A835-4805-B08C-EE3ED5FC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1995487"/>
            <a:ext cx="2828925" cy="28670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FA713D-307B-4611-A7F7-A8EE5EC218C2}"/>
              </a:ext>
            </a:extLst>
          </p:cNvPr>
          <p:cNvSpPr/>
          <p:nvPr/>
        </p:nvSpPr>
        <p:spPr>
          <a:xfrm>
            <a:off x="3936454" y="5335071"/>
            <a:ext cx="454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https://www.csie.ntu.edu.tw/~cjlin/libsvm/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818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C9F9-82F8-401D-BC8F-9EC7A985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오류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28382-70F1-428B-B657-CEB48A1B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3B3A5-B271-44F9-B28B-0333C8F6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1" y="1825625"/>
            <a:ext cx="6750453" cy="43513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FFFAF5-293F-485D-BF70-F983FF603B8B}"/>
              </a:ext>
            </a:extLst>
          </p:cNvPr>
          <p:cNvSpPr/>
          <p:nvPr/>
        </p:nvSpPr>
        <p:spPr>
          <a:xfrm>
            <a:off x="2986481" y="3540154"/>
            <a:ext cx="872455" cy="26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BB69E5-39E4-4304-A07D-7145AA88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29" y="450704"/>
            <a:ext cx="4876800" cy="1857375"/>
          </a:xfrm>
          <a:prstGeom prst="rect">
            <a:avLst/>
          </a:prstGeom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03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70480-95E6-4F4C-AA10-A171D9E6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5FF62-7CFE-4DC5-8119-E999EEF3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94778-7C47-4A0A-A229-D9DEA12E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033587"/>
            <a:ext cx="2828925" cy="2790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C07E60-3023-4CB2-9367-71796C4AAE31}"/>
              </a:ext>
            </a:extLst>
          </p:cNvPr>
          <p:cNvSpPr/>
          <p:nvPr/>
        </p:nvSpPr>
        <p:spPr>
          <a:xfrm>
            <a:off x="3824159" y="5316021"/>
            <a:ext cx="454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https://www.csie.ntu.edu.tw/~cjlin/libsvm/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324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4812-EDCD-462C-B1DF-4C986DF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96A99-42A6-40DD-B4CC-2A4AE757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https://blog.naver.com/tommybee/221173056260</a:t>
            </a:r>
            <a:endParaRPr lang="en-US" altLang="ko-KR" dirty="0"/>
          </a:p>
          <a:p>
            <a:r>
              <a:rPr lang="en-US" altLang="ko-KR" dirty="0"/>
              <a:t>HOG</a:t>
            </a:r>
          </a:p>
          <a:p>
            <a:r>
              <a:rPr lang="en-US" altLang="ko-KR" dirty="0">
                <a:hlinkClick r:id="rId3"/>
              </a:rPr>
              <a:t>https://www.csie.ntu.edu.tw/~cjlin/libsvm/</a:t>
            </a:r>
            <a:endParaRPr lang="en-US" altLang="ko-KR" dirty="0"/>
          </a:p>
          <a:p>
            <a:r>
              <a:rPr lang="en-US" altLang="ko-KR" dirty="0"/>
              <a:t>SVM - 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01BB-1894-430F-B2AB-3E214D98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HOG, </a:t>
            </a:r>
            <a:r>
              <a:rPr lang="en-US" altLang="ko-KR" dirty="0" err="1"/>
              <a:t>Haar</a:t>
            </a:r>
            <a:r>
              <a:rPr lang="en-US" altLang="ko-KR" dirty="0"/>
              <a:t>, LBP </a:t>
            </a:r>
            <a:r>
              <a:rPr lang="ko-KR" altLang="en-US" dirty="0"/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DC53B-629C-43EB-B2A1-374CA4DC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6B90F-A441-40FD-B8C5-7D6F0CF4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" y="1389978"/>
            <a:ext cx="11260715" cy="53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1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44614-BA8C-48F5-B19B-D67328C2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D7727-7955-4062-B579-8D67912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2C10F-DD74-42FA-A01D-AD802694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729681" cy="5983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AD90B4-6365-4E80-905E-65249F51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53" y="0"/>
            <a:ext cx="6465161" cy="49123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CB7379-9BF6-4C27-9152-C4FFF540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253" y="3889326"/>
            <a:ext cx="3408974" cy="37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9235-93AF-435D-87E5-295CAED0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636DB-3B39-45D1-BAC0-F5A5A5F9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4BD35-D146-461B-BB30-93D78780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39" y="1084714"/>
            <a:ext cx="5372100" cy="4705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EB7EEB-FCB1-4124-AEF6-FD55E20A43E2}"/>
              </a:ext>
            </a:extLst>
          </p:cNvPr>
          <p:cNvSpPr/>
          <p:nvPr/>
        </p:nvSpPr>
        <p:spPr>
          <a:xfrm>
            <a:off x="1009649" y="289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Test Data: 501~600</a:t>
            </a:r>
          </a:p>
          <a:p>
            <a:r>
              <a:rPr lang="en-US" altLang="ko-KR" dirty="0"/>
              <a:t>Threshold: 1~30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55B90-0FB6-4D4C-8533-B00B6FFF80C2}"/>
              </a:ext>
            </a:extLst>
          </p:cNvPr>
          <p:cNvSpPr txBox="1"/>
          <p:nvPr/>
        </p:nvSpPr>
        <p:spPr>
          <a:xfrm>
            <a:off x="6586128" y="4132948"/>
            <a:ext cx="673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73D62-320E-44D6-A8EA-EB83AD50957B}"/>
              </a:ext>
            </a:extLst>
          </p:cNvPr>
          <p:cNvSpPr txBox="1"/>
          <p:nvPr/>
        </p:nvSpPr>
        <p:spPr>
          <a:xfrm>
            <a:off x="8060160" y="3610015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C71F9-DA1D-4188-9E73-043BA0201DCB}"/>
              </a:ext>
            </a:extLst>
          </p:cNvPr>
          <p:cNvSpPr txBox="1"/>
          <p:nvPr/>
        </p:nvSpPr>
        <p:spPr>
          <a:xfrm>
            <a:off x="6760042" y="2355720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04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729E-F941-4395-8FDA-3878DE20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DCAB9-D99C-4747-97A6-F8755112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FE5BF-DA32-46C5-BBDA-62FA3932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28" y="1116915"/>
            <a:ext cx="5372100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F9DC9C-F79E-4397-B0E5-8D55630F4B40}"/>
              </a:ext>
            </a:extLst>
          </p:cNvPr>
          <p:cNvSpPr txBox="1"/>
          <p:nvPr/>
        </p:nvSpPr>
        <p:spPr>
          <a:xfrm>
            <a:off x="1009991" y="2894202"/>
            <a:ext cx="226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Data: 501~600</a:t>
            </a:r>
          </a:p>
          <a:p>
            <a:r>
              <a:rPr lang="en-US" altLang="ko-KR" dirty="0"/>
              <a:t>Threshold: </a:t>
            </a:r>
            <a:r>
              <a:rPr lang="en-US" altLang="ko-KR" dirty="0">
                <a:solidFill>
                  <a:srgbClr val="FF0000"/>
                </a:solidFill>
              </a:rPr>
              <a:t>1~50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11D4E-5C0B-49E4-93D4-4ADDC297AB89}"/>
              </a:ext>
            </a:extLst>
          </p:cNvPr>
          <p:cNvSpPr txBox="1"/>
          <p:nvPr/>
        </p:nvSpPr>
        <p:spPr>
          <a:xfrm>
            <a:off x="6760042" y="2355720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9D0DB-033C-4B6A-88BD-072B74DF28AF}"/>
              </a:ext>
            </a:extLst>
          </p:cNvPr>
          <p:cNvSpPr txBox="1"/>
          <p:nvPr/>
        </p:nvSpPr>
        <p:spPr>
          <a:xfrm>
            <a:off x="6586128" y="4132948"/>
            <a:ext cx="673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Haar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37B1A-BE1E-4689-BC44-36EA50F93E9B}"/>
              </a:ext>
            </a:extLst>
          </p:cNvPr>
          <p:cNvSpPr txBox="1"/>
          <p:nvPr/>
        </p:nvSpPr>
        <p:spPr>
          <a:xfrm>
            <a:off x="8060160" y="3610015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49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6F553-81E6-4006-8236-E8CA6E4E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F3AAC-4A0C-43C6-88DA-C454C630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9B354-B8BE-4753-AC60-9E04BA45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076325"/>
            <a:ext cx="5372100" cy="4705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C1AEE0-0500-4BF4-B5E9-69916E77E625}"/>
              </a:ext>
            </a:extLst>
          </p:cNvPr>
          <p:cNvSpPr/>
          <p:nvPr/>
        </p:nvSpPr>
        <p:spPr>
          <a:xfrm>
            <a:off x="1009649" y="2888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Test Data: </a:t>
            </a:r>
            <a:r>
              <a:rPr lang="en-US" altLang="ko-KR" dirty="0">
                <a:solidFill>
                  <a:srgbClr val="FF0000"/>
                </a:solidFill>
              </a:rPr>
              <a:t>501~700</a:t>
            </a:r>
          </a:p>
          <a:p>
            <a:r>
              <a:rPr lang="en-US" altLang="ko-KR" dirty="0"/>
              <a:t>Threshold: 1~30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09D5B-B1B5-4134-A985-8DECE8BB311A}"/>
              </a:ext>
            </a:extLst>
          </p:cNvPr>
          <p:cNvSpPr txBox="1"/>
          <p:nvPr/>
        </p:nvSpPr>
        <p:spPr>
          <a:xfrm>
            <a:off x="6760042" y="2355720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04C65-423C-476C-9B28-EB85B8EAE8ED}"/>
              </a:ext>
            </a:extLst>
          </p:cNvPr>
          <p:cNvSpPr txBox="1"/>
          <p:nvPr/>
        </p:nvSpPr>
        <p:spPr>
          <a:xfrm>
            <a:off x="6586128" y="4132948"/>
            <a:ext cx="673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A00AE-5E5A-4B29-8A25-DDA88F774831}"/>
              </a:ext>
            </a:extLst>
          </p:cNvPr>
          <p:cNvSpPr txBox="1"/>
          <p:nvPr/>
        </p:nvSpPr>
        <p:spPr>
          <a:xfrm>
            <a:off x="8060160" y="3610015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04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B27C3-91B9-4223-8207-C2E73F29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9DA9D-4751-4087-8003-84AA3AAD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0" y="1918195"/>
            <a:ext cx="4020076" cy="3521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30DFCC-940B-43EB-B75F-9BC681F3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26" y="1918195"/>
            <a:ext cx="4020076" cy="35211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5452B78-B812-4E94-ABE9-8980E736CC81}"/>
              </a:ext>
            </a:extLst>
          </p:cNvPr>
          <p:cNvSpPr/>
          <p:nvPr/>
        </p:nvSpPr>
        <p:spPr>
          <a:xfrm>
            <a:off x="4134726" y="11792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501~</a:t>
            </a:r>
            <a:r>
              <a:rPr lang="en-US" altLang="ko-KR" dirty="0">
                <a:solidFill>
                  <a:srgbClr val="FF0000"/>
                </a:solidFill>
              </a:rPr>
              <a:t>700</a:t>
            </a:r>
          </a:p>
          <a:p>
            <a:r>
              <a:rPr lang="en-US" altLang="ko-KR" dirty="0"/>
              <a:t>Threshold 1~30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6C02E5-200C-4D1E-B497-8230CD46A0BE}"/>
              </a:ext>
            </a:extLst>
          </p:cNvPr>
          <p:cNvSpPr/>
          <p:nvPr/>
        </p:nvSpPr>
        <p:spPr>
          <a:xfrm>
            <a:off x="114650" y="11805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501~</a:t>
            </a:r>
            <a:r>
              <a:rPr lang="en-US" altLang="ko-KR" dirty="0">
                <a:solidFill>
                  <a:srgbClr val="FF0000"/>
                </a:solidFill>
              </a:rPr>
              <a:t>600</a:t>
            </a:r>
          </a:p>
          <a:p>
            <a:r>
              <a:rPr lang="en-US" altLang="ko-KR" dirty="0"/>
              <a:t>Threshold 1~30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7B9D26-E64A-44C4-BA11-3B7B7DC17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802" y="1910357"/>
            <a:ext cx="4037198" cy="3528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D57CF8-0D38-49B7-AD3F-F0A8F911862B}"/>
              </a:ext>
            </a:extLst>
          </p:cNvPr>
          <p:cNvSpPr txBox="1"/>
          <p:nvPr/>
        </p:nvSpPr>
        <p:spPr>
          <a:xfrm>
            <a:off x="8154802" y="1172719"/>
            <a:ext cx="183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501~</a:t>
            </a:r>
            <a:r>
              <a:rPr lang="en-US" altLang="ko-KR" dirty="0">
                <a:solidFill>
                  <a:srgbClr val="FF0000"/>
                </a:solidFill>
              </a:rPr>
              <a:t>800</a:t>
            </a:r>
          </a:p>
          <a:p>
            <a:r>
              <a:rPr lang="en-US" altLang="ko-KR" dirty="0"/>
              <a:t>Threshold 1~30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7A8B6-C983-44E7-BBD8-585EB7C9FC66}"/>
              </a:ext>
            </a:extLst>
          </p:cNvPr>
          <p:cNvSpPr txBox="1"/>
          <p:nvPr/>
        </p:nvSpPr>
        <p:spPr>
          <a:xfrm>
            <a:off x="2886913" y="2833893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A68A3-3760-4ECF-99E2-D8D493F4665D}"/>
              </a:ext>
            </a:extLst>
          </p:cNvPr>
          <p:cNvSpPr txBox="1"/>
          <p:nvPr/>
        </p:nvSpPr>
        <p:spPr>
          <a:xfrm>
            <a:off x="1932265" y="4180458"/>
            <a:ext cx="673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Haar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65EC5-63FE-4B7A-B1DE-AD0FFF94876E}"/>
              </a:ext>
            </a:extLst>
          </p:cNvPr>
          <p:cNvSpPr txBox="1"/>
          <p:nvPr/>
        </p:nvSpPr>
        <p:spPr>
          <a:xfrm>
            <a:off x="3492265" y="3512980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7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343</Words>
  <Application>Microsoft Office PowerPoint</Application>
  <PresentationFormat>와이드스크린</PresentationFormat>
  <Paragraphs>100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2019_02_11</vt:lpstr>
      <vt:lpstr>순서</vt:lpstr>
      <vt:lpstr>코드 오류 수정</vt:lpstr>
      <vt:lpstr>HOG, Haar, LBP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HOG</vt:lpstr>
      <vt:lpstr>HOG</vt:lpstr>
      <vt:lpstr>HOG</vt:lpstr>
      <vt:lpstr>HOG</vt:lpstr>
      <vt:lpstr>HOG</vt:lpstr>
      <vt:lpstr>HOG</vt:lpstr>
      <vt:lpstr>HOG</vt:lpstr>
      <vt:lpstr>HOG</vt:lpstr>
      <vt:lpstr>HOG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PowerPoint 프레젠테이션</vt:lpstr>
      <vt:lpstr>PowerPoint 프레젠테이션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2019_02_11</dc:title>
  <dc:creator>동현</dc:creator>
  <cp:lastModifiedBy>동현</cp:lastModifiedBy>
  <cp:revision>45</cp:revision>
  <dcterms:created xsi:type="dcterms:W3CDTF">2019-02-10T16:52:40Z</dcterms:created>
  <dcterms:modified xsi:type="dcterms:W3CDTF">2019-02-11T11:15:23Z</dcterms:modified>
</cp:coreProperties>
</file>