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23F22-A060-4CB0-AB7B-53DB9CDDF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D6583-F2E1-4098-A07C-5B907F0F1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32E09-4E47-4FEF-8511-4D6EA2F7A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6C31-0812-4ACD-B9B4-E993EA63FC06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BD0C9-8448-49B4-8D88-5DFF8BB1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615C2-AFDB-41E3-83C6-EE5BB9DF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67DD-927E-47A3-A430-6BC7ECDC8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3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DEC2F-B54A-4FEC-BAD9-E7EA83AC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27946D-4BBB-44A7-9B82-D03387299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2DE52-FAEA-4FF1-99A3-0B3D4E97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6C31-0812-4ACD-B9B4-E993EA63FC06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D98C0-1D28-4F05-A11D-FD0DBBA5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F6030-6EF4-4821-BE1F-1F3C5418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67DD-927E-47A3-A430-6BC7ECDC8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2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C207D1-62BD-4F12-84AF-2577A9515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CAB3E6-2044-4EC5-A078-A62251F61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61569-DA6A-455A-BDC4-03EF3B90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6C31-0812-4ACD-B9B4-E993EA63FC06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C82CE-E16F-4B23-8E30-BC5CF47C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925C50-D5A6-4852-9ABA-6B051E63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67DD-927E-47A3-A430-6BC7ECDC8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90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9606A-4816-4147-9C19-9A4B6921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92ABA-9293-4374-816B-2F8A1B890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D2E23-5EFD-4EF7-A97D-AFE1ED41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6C31-0812-4ACD-B9B4-E993EA63FC06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752376-E2A8-4400-8077-F8B6705E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FE6305-9C16-4FB6-8086-F1000B9D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67DD-927E-47A3-A430-6BC7ECDC8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99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7FF49-D307-4BA1-970A-22434A1F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B8185C-6C45-47CB-BA75-B04ED5B20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C84615-3F97-444D-9684-3D787FF6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6C31-0812-4ACD-B9B4-E993EA63FC06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58E63-9E5D-41F6-815E-8E8E2DA2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A65FF-DCEC-4A27-828C-802733A8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67DD-927E-47A3-A430-6BC7ECDC8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7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EC8F6-734C-4472-BC36-B8C90D69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E75F1-31A1-488C-A014-CA09B6EE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FD9BB1-F6FA-4A4E-A264-B51FABD86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A51F5F-5ECB-4E5B-8F3C-1EF82D1E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6C31-0812-4ACD-B9B4-E993EA63FC06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00CE54-E3EC-4113-8B36-F229BBEF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29DC5F-4AA5-47E5-AECB-62D6E39E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67DD-927E-47A3-A430-6BC7ECDC8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72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AD1B6-7608-4D6E-BCED-4834985D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4235B7-CC79-4339-B610-01C943DE0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5E6E6-7F82-4079-8753-235810073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8A4907-973E-4723-9DF2-C5AD6E094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4398F6-D11E-455C-8479-8315D68F3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C1F3E1-F06A-426C-9CA9-CC478DF3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6C31-0812-4ACD-B9B4-E993EA63FC06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72464D-0FA8-4E4D-8AC8-8BDFF46A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A41FF9-4035-49EF-A205-732A43A0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67DD-927E-47A3-A430-6BC7ECDC8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24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018B1-9B85-44D2-B003-2DA6D665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E6C3F8-00B3-47EC-901F-EA5E431C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6C31-0812-4ACD-B9B4-E993EA63FC06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3D9C6E-40AA-43CD-930D-DCB639A09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F0D4CD-45DA-4183-9D5A-E42A0DE6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67DD-927E-47A3-A430-6BC7ECDC8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33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2658C0-C12F-4A92-B764-A9D5B575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6C31-0812-4ACD-B9B4-E993EA63FC06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F6D1D1-F48F-4743-8AF5-A2F5D7D0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DAD944-E64C-4A94-BD9F-212C246F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67DD-927E-47A3-A430-6BC7ECDC8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76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EAE96-9A2A-44C6-A6C5-6819B963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3E8F1-CCC9-4469-AE2C-FB88E90EC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F35E6B-4BC3-47FA-A142-456B9D231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26FE33-0B1E-42CD-B90B-0945824E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6C31-0812-4ACD-B9B4-E993EA63FC06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82585F-8DA6-4C1E-8FDF-B9CB0DE3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F50A4B-37D4-4DA2-93E2-4F452DCC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67DD-927E-47A3-A430-6BC7ECDC8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13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61C1-6394-4EC5-8A47-4B2F769B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C72CF3-4005-4C3C-BAC5-126BDF0E6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08208D-8DCF-4C04-BA3F-AC0B5118D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A1BC9E-9AAA-4429-9E8C-2FD896C1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6C31-0812-4ACD-B9B4-E993EA63FC06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CFFD2A-E4C1-4F69-A44B-AB7EA361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DB59ED-5B11-4681-B726-6CBC705D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67DD-927E-47A3-A430-6BC7ECDC8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14AF98-673F-44FC-B42D-F4F50B55E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8BBDA-BCDD-4CB4-A436-8FA5505D5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53548-24EC-43C1-8203-8D0826282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86C31-0812-4ACD-B9B4-E993EA63FC06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71430-121F-4467-8533-D394ED6EF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440F2-4A02-49D0-84D0-A3BBBA93D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267DD-927E-47A3-A430-6BC7ECDC8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95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17325-C116-4120-8B68-D8B71788A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2019_02_14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D74F10-8F8D-49C9-848C-A24DEC7BF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18011838 </a:t>
            </a:r>
            <a:r>
              <a:rPr lang="ko-KR" altLang="en-US" dirty="0"/>
              <a:t>조동현</a:t>
            </a:r>
          </a:p>
        </p:txBody>
      </p:sp>
    </p:spTree>
    <p:extLst>
      <p:ext uri="{BB962C8B-B14F-4D97-AF65-F5344CB8AC3E}">
        <p14:creationId xmlns:p14="http://schemas.microsoft.com/office/powerpoint/2010/main" val="305604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84C50-1F6D-47DA-B202-AF5EA61D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D5799-8011-4F99-84DF-BBA8D3B92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HOG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/>
              <a:t> 뽑기</a:t>
            </a:r>
            <a:endParaRPr lang="en-US" altLang="ko-KR" dirty="0"/>
          </a:p>
          <a:p>
            <a:r>
              <a:rPr lang="en-US" altLang="ko" dirty="0" err="1"/>
              <a:t>extractHOGFeatures</a:t>
            </a:r>
            <a:r>
              <a:rPr lang="en-US" altLang="ko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0B0A0F-B18C-4D7C-9113-E17F63B86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29" y="3070054"/>
            <a:ext cx="11142741" cy="293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8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B1BB8-4457-46FE-BD25-A3991A68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32676-D80E-493A-B323-DCA5D838F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C87D7B-D139-4AF3-A26F-011BB0951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1062037"/>
            <a:ext cx="53625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20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78A51-107D-4396-8AEC-2F14B5F8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1E6A1-8FD0-4104-A1F1-8BFB8D6E2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138176-F330-456E-8881-1E8E7E34A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8" y="-1151588"/>
            <a:ext cx="11903242" cy="991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0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52FBCE-3A4D-48B2-B221-CC397D7089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7305"/>
                <a:ext cx="10515600" cy="567965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TPR = True positive rate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= recall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= sensitivity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𝐹𝑁𝑅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 = </a:t>
                </a:r>
                <a:r>
                  <a:rPr lang="ko-KR" altLang="en-US" dirty="0" err="1"/>
                  <a:t>정답중에서</a:t>
                </a:r>
                <a:r>
                  <a:rPr lang="ko-KR" altLang="en-US" dirty="0"/>
                  <a:t> 얼마나 정답이라 하는지</a:t>
                </a:r>
                <a:endParaRPr lang="en-US" altLang="ko-KR" dirty="0"/>
              </a:p>
              <a:p>
                <a:r>
                  <a:rPr lang="en-US" altLang="ko-KR" dirty="0"/>
                  <a:t>FPR = False positive rate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= fall – out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TNR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 = </a:t>
                </a:r>
                <a:r>
                  <a:rPr lang="ko-KR" altLang="en-US" dirty="0"/>
                  <a:t>정답이 아닌 것을 얼마나 맞다고 하는지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52FBCE-3A4D-48B2-B221-CC397D7089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7305"/>
                <a:ext cx="10515600" cy="5679658"/>
              </a:xfrm>
              <a:blipFill>
                <a:blip r:embed="rId2"/>
                <a:stretch>
                  <a:fillRect l="-1043" t="-19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60257D5-70CD-4766-9C97-2D8FDF013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236" y="193004"/>
            <a:ext cx="6016268" cy="255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5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10674-4EAB-4E91-9F0D-C29366D3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E4016-37BC-4871-AECC-9782EC7CA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HOG </a:t>
            </a:r>
            <a:r>
              <a:rPr lang="ko-KR" altLang="en-US"/>
              <a:t>코딩</a:t>
            </a:r>
            <a:endParaRPr lang="en-US" altLang="ko-KR" dirty="0"/>
          </a:p>
          <a:p>
            <a:r>
              <a:rPr lang="en-US" altLang="ko-KR" dirty="0"/>
              <a:t>TPRFPR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94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55E0B-5393-464B-896B-A1166EE4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A201E-0909-4655-A3B3-8525B52DF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501~600</a:t>
            </a:r>
            <a:r>
              <a:rPr lang="ko-KR" altLang="en-US" dirty="0"/>
              <a:t> 사진의 검출된 </a:t>
            </a:r>
            <a:r>
              <a:rPr lang="en-US" altLang="ko-KR" dirty="0"/>
              <a:t>TP</a:t>
            </a:r>
            <a:r>
              <a:rPr lang="ko-KR" altLang="en-US" dirty="0"/>
              <a:t>와 </a:t>
            </a:r>
            <a:r>
              <a:rPr lang="en-US" altLang="ko-KR" dirty="0"/>
              <a:t>FP</a:t>
            </a:r>
            <a:r>
              <a:rPr lang="ko-KR" altLang="en-US" dirty="0"/>
              <a:t>를 각각 폴더에 저장을 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45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BC135CD-912D-4BC8-BBDF-35BD5551C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92619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0F9E14A-BB43-46C7-A3A7-554710B8F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055" y="448301"/>
            <a:ext cx="4463380" cy="3050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A66BD7-3163-4430-85ED-7B0CA5C414ED}"/>
              </a:ext>
            </a:extLst>
          </p:cNvPr>
          <p:cNvSpPr txBox="1"/>
          <p:nvPr/>
        </p:nvSpPr>
        <p:spPr>
          <a:xfrm>
            <a:off x="6676662" y="448301"/>
            <a:ext cx="110639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501~600</a:t>
            </a:r>
          </a:p>
          <a:p>
            <a:r>
              <a:rPr lang="en-US" altLang="ko-KR" dirty="0"/>
              <a:t>TP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3DBD3A-4E5C-437A-B0B0-0586A5982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056" y="3807368"/>
            <a:ext cx="4408944" cy="3050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FA95BC-C4A9-4EE0-88A6-E431B33AAFD5}"/>
              </a:ext>
            </a:extLst>
          </p:cNvPr>
          <p:cNvSpPr txBox="1"/>
          <p:nvPr/>
        </p:nvSpPr>
        <p:spPr>
          <a:xfrm>
            <a:off x="6676663" y="3807368"/>
            <a:ext cx="110639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501~600</a:t>
            </a:r>
          </a:p>
          <a:p>
            <a:r>
              <a:rPr lang="en-US" altLang="ko-KR" dirty="0"/>
              <a:t>FP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30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564CF-CD6F-49F6-99BB-21C7474F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60B91-9FD9-40D7-A97E-732428D9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FP</a:t>
            </a:r>
            <a:r>
              <a:rPr lang="ko-KR" altLang="en-US" dirty="0"/>
              <a:t>도 같은 방법으로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D15969-FFA1-4FBA-ABD7-E3CBDF371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983" y="839660"/>
            <a:ext cx="7542570" cy="556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3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82179-E7A3-4B1D-ABFD-CD7849AE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42C572-4026-4CB6-B8D6-16D9FFC0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TP</a:t>
            </a:r>
            <a:r>
              <a:rPr lang="ko-KR" altLang="en-US" dirty="0"/>
              <a:t>에는 차인 사진이 들어갔고</a:t>
            </a:r>
            <a:endParaRPr lang="en-US" altLang="ko-KR" dirty="0"/>
          </a:p>
          <a:p>
            <a:r>
              <a:rPr lang="en-US" altLang="ko-KR" dirty="0"/>
              <a:t>FP</a:t>
            </a:r>
            <a:r>
              <a:rPr lang="ko-KR" altLang="en-US" dirty="0"/>
              <a:t>는 차가 아닌 사진들이 들어갔다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22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4F9A910-A29B-45E3-9DA8-705C54C15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696" y="1147762"/>
            <a:ext cx="6753225" cy="45624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4E92EFE-8DB0-4A69-9A75-ECA5A794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7EC03-A973-41EE-89F7-96773F639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HOG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/>
              <a:t>을 잘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학습시키기 위해서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사이즈를 </a:t>
            </a:r>
            <a:r>
              <a:rPr lang="en-US" altLang="ko-KR" dirty="0"/>
              <a:t>40 x 40 </a:t>
            </a:r>
            <a:r>
              <a:rPr lang="ko-KR" altLang="en-US" dirty="0"/>
              <a:t>으로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resize </a:t>
            </a:r>
            <a:r>
              <a:rPr lang="ko-KR" altLang="en-US" dirty="0"/>
              <a:t>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FCA07F-41EA-4A88-B93E-FB364BCB8AE5}"/>
              </a:ext>
            </a:extLst>
          </p:cNvPr>
          <p:cNvSpPr/>
          <p:nvPr/>
        </p:nvSpPr>
        <p:spPr>
          <a:xfrm>
            <a:off x="6635691" y="4737827"/>
            <a:ext cx="1996580" cy="209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41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64918-7110-44C1-8524-B2D5003B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F0860A-2F5A-4134-8D64-A5E44490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4DEFB4-B6A4-4E2C-B75B-95F2A4D02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15" y="2354826"/>
            <a:ext cx="4817894" cy="3292936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9B7A3C4-D59F-4F1A-8C3F-2E94B35C75F3}"/>
              </a:ext>
            </a:extLst>
          </p:cNvPr>
          <p:cNvSpPr/>
          <p:nvPr/>
        </p:nvSpPr>
        <p:spPr>
          <a:xfrm>
            <a:off x="5559038" y="3278640"/>
            <a:ext cx="1296955" cy="1129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DB69CA-AEE2-46C4-BD0B-33CD6CE3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731" y="2354826"/>
            <a:ext cx="4788628" cy="329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6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26DD1-D66E-459A-B1A5-21DF19DE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AFF3E-A26E-4F2D-A053-97938A2DB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8 : 2</a:t>
            </a:r>
            <a:r>
              <a:rPr lang="ko-KR" altLang="en-US" dirty="0"/>
              <a:t>로 나눈다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전체 </a:t>
            </a:r>
            <a:r>
              <a:rPr lang="en-US" altLang="ko-KR" dirty="0"/>
              <a:t>TP = 402</a:t>
            </a:r>
          </a:p>
          <a:p>
            <a:r>
              <a:rPr lang="ko-KR" altLang="en-US" dirty="0"/>
              <a:t>전체 </a:t>
            </a:r>
            <a:r>
              <a:rPr lang="en-US" altLang="ko-KR" dirty="0"/>
              <a:t>FP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503</a:t>
            </a:r>
          </a:p>
          <a:p>
            <a:r>
              <a:rPr lang="en-US" altLang="ko-KR" dirty="0"/>
              <a:t>Train </a:t>
            </a:r>
            <a:r>
              <a:rPr lang="ko-KR" altLang="en-US" dirty="0"/>
              <a:t>할 </a:t>
            </a:r>
            <a:r>
              <a:rPr lang="en-US" altLang="ko-KR" dirty="0"/>
              <a:t>TP = </a:t>
            </a:r>
            <a:r>
              <a:rPr lang="ko-KR" altLang="en-US" dirty="0"/>
              <a:t>전체 </a:t>
            </a:r>
            <a:r>
              <a:rPr lang="en-US" altLang="ko-KR" dirty="0"/>
              <a:t>TP * (0.8) = 321</a:t>
            </a:r>
          </a:p>
          <a:p>
            <a:r>
              <a:rPr lang="en-US" altLang="ko-KR" dirty="0"/>
              <a:t>Train </a:t>
            </a:r>
            <a:r>
              <a:rPr lang="ko-KR" altLang="en-US" dirty="0"/>
              <a:t>할 </a:t>
            </a:r>
            <a:r>
              <a:rPr lang="en-US" altLang="ko-KR" dirty="0"/>
              <a:t>FP = </a:t>
            </a:r>
            <a:r>
              <a:rPr lang="ko-KR" altLang="en-US" dirty="0"/>
              <a:t>전체 </a:t>
            </a:r>
            <a:r>
              <a:rPr lang="en-US" altLang="ko-KR" dirty="0"/>
              <a:t>FP * (0.8) = 402</a:t>
            </a:r>
          </a:p>
          <a:p>
            <a:r>
              <a:rPr lang="en-US" altLang="ko-KR" dirty="0"/>
              <a:t>Test </a:t>
            </a:r>
            <a:r>
              <a:rPr lang="ko-KR" altLang="en-US" dirty="0"/>
              <a:t>할 </a:t>
            </a:r>
            <a:r>
              <a:rPr lang="en-US" altLang="ko-KR" dirty="0"/>
              <a:t>TP = 81</a:t>
            </a:r>
          </a:p>
          <a:p>
            <a:r>
              <a:rPr lang="en-US" altLang="ko-KR" dirty="0"/>
              <a:t>Test</a:t>
            </a:r>
            <a:r>
              <a:rPr lang="ko-KR" altLang="en-US" dirty="0"/>
              <a:t> 할 </a:t>
            </a:r>
            <a:r>
              <a:rPr lang="en-US" altLang="ko-KR" dirty="0"/>
              <a:t>FP = 101</a:t>
            </a:r>
          </a:p>
        </p:txBody>
      </p:sp>
    </p:spTree>
    <p:extLst>
      <p:ext uri="{BB962C8B-B14F-4D97-AF65-F5344CB8AC3E}">
        <p14:creationId xmlns:p14="http://schemas.microsoft.com/office/powerpoint/2010/main" val="187409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159</Words>
  <Application>Microsoft Office PowerPoint</Application>
  <PresentationFormat>와이드스크린</PresentationFormat>
  <Paragraphs>37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Cambria Math</vt:lpstr>
      <vt:lpstr>Office 테마</vt:lpstr>
      <vt:lpstr>2019_02_14</vt:lpstr>
      <vt:lpstr>순서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학습하기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2019_02_14</dc:title>
  <dc:creator>동현</dc:creator>
  <cp:lastModifiedBy>동현</cp:lastModifiedBy>
  <cp:revision>35</cp:revision>
  <dcterms:created xsi:type="dcterms:W3CDTF">2019-02-13T07:12:13Z</dcterms:created>
  <dcterms:modified xsi:type="dcterms:W3CDTF">2019-02-14T06:01:26Z</dcterms:modified>
</cp:coreProperties>
</file>