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72" r:id="rId5"/>
    <p:sldId id="271" r:id="rId6"/>
    <p:sldId id="258" r:id="rId7"/>
    <p:sldId id="259" r:id="rId8"/>
    <p:sldId id="269" r:id="rId9"/>
    <p:sldId id="273" r:id="rId10"/>
    <p:sldId id="274" r:id="rId11"/>
    <p:sldId id="277" r:id="rId12"/>
    <p:sldId id="275" r:id="rId13"/>
    <p:sldId id="263" r:id="rId14"/>
    <p:sldId id="278" r:id="rId15"/>
    <p:sldId id="281" r:id="rId16"/>
    <p:sldId id="282" r:id="rId17"/>
    <p:sldId id="265" r:id="rId18"/>
    <p:sldId id="264" r:id="rId19"/>
    <p:sldId id="287" r:id="rId20"/>
    <p:sldId id="288" r:id="rId21"/>
    <p:sldId id="289" r:id="rId22"/>
    <p:sldId id="283" r:id="rId23"/>
    <p:sldId id="266" r:id="rId24"/>
    <p:sldId id="290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18699-14A3-4CB5-B514-6F8501024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329B2-1BB1-4A88-A206-25A34909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41187-DF78-4B50-896F-7BE2D52D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B97B1-2363-449A-828E-C1F73B43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24EB6-3B5B-4384-9AAA-8C2B68E0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64A7C-EBDC-40D2-A86C-88F987C4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45188-273E-440D-9D8C-24A03F6E0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5F373-8D45-4FBC-94C8-F5F7DAD5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721DD-AD46-4370-9230-FCBB04B3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FF47D-61E7-4A1D-B297-4D98971E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4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0DD65-D5F4-4689-A1B7-030AA789C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EF1C0-43A9-4A5E-8F90-6DE7565F6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64341-1E87-41F5-B5A2-3FDABA9E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7AB8E-09FE-438C-A1CB-396A2A54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0CA34-E1AA-4B4C-B889-5A4F6AB9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8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FC301-593B-4488-B508-56C85520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5022A-A79A-49AA-B405-FE00AD17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D7648-7703-424B-A5CE-2D7D5256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38271-9908-4C5A-91FD-CDF7A41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24408-226B-4AAC-A824-70755A4B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2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C59B-C2F0-4C01-B3C7-668D0415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F2673-1BAA-4694-AB7C-093069E4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8341C-C1DC-4BB2-8EA6-1F705510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36A0A-4943-4C14-8B7E-7CD6AE7B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0B7D1-6BDF-4A56-A54E-829EEF02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EFE69-B00D-495C-8951-C34869C9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282E8-BE53-4FC6-9DF5-DCC24DF13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27D42-E8C1-4518-9BDF-3662D732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E32AB-EC3A-49D0-A4E0-0CF99700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99157-E0A7-497E-8685-9EEDBD60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7178E-D08E-4CB8-AF5C-3A92981C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0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AD10B-A9D4-48A7-99A7-4378B45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BACB-CFB3-4F5F-95FB-7DBA4F04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1C9FD-1277-4136-BC2D-866201C5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1B0445-60B3-4363-AB4D-CB2BB12DB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DB4EFD-CEDB-4F30-BC20-936D717B7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867DA9-3324-4590-A528-50192AE8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23A1D8-C07E-4D56-9E6A-5DCC61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47087A-E685-4767-A3BB-E49FAD01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1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9268-39AB-48F2-B0EC-6B8D454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BC0254-A050-4181-94FF-67F13FFE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D13910-DA7C-4839-BDF4-86FD6697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037027-0937-4077-AEBB-D336F5CB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DB222D-92EC-450D-984C-97826B5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FCA32-C542-41C9-B424-CC886064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5DB66-E51E-44D7-ADDC-D1E9C2C8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4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D643-0C72-461D-A2E1-D79E45BF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DF7F8-CFD5-47FD-A1AC-B24262D3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EE2B0-7D59-4E70-9E27-890D7C9E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0BEED-933E-4DA7-9EEF-8E580CB1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3DD52-71D2-4752-9973-747A6689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13573-5C07-4777-A830-A6AF69B5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1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5D0F9-880A-4D8A-AFC2-2DC7DE86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1C6D1-1E5F-4FEB-879D-F5478A788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4F2FB-AB6B-4A2E-BA7E-54F737DC8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F8705-D5E7-4C2D-A6AB-AC3ADBD4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C8294-3561-417C-A102-8BF1A73B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978D7-9285-4BE1-86D0-1C1F620F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2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3C183D-35AF-44AB-AAE7-08E2F36E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2D241-CC70-46ED-8C9E-3430A15F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F1B6-00A2-43CD-A0D5-7A954A07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A1E98-A3AA-4A03-8166-19DA143F0B6D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D5B87-565D-4784-A58E-42DC178A7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EBF6-1168-4478-A329-1D920B239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7FE87-476F-45AD-9650-7EF6CC676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9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r.mathworks.com/solutions/deep-learning/convolutional-neural-network.html" TargetMode="External"/><Relationship Id="rId2" Type="http://schemas.openxmlformats.org/officeDocument/2006/relationships/hyperlink" Target="http://taewan.kim/post/cn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F6289-4537-44C6-A0C1-048B7443E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2019_02_18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7913C-D166-4354-AC56-CCE8BEDF0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18011838 </a:t>
            </a:r>
            <a:r>
              <a:rPr lang="ko-KR" altLang="en-US" dirty="0"/>
              <a:t>조동현</a:t>
            </a:r>
          </a:p>
        </p:txBody>
      </p:sp>
    </p:spTree>
    <p:extLst>
      <p:ext uri="{BB962C8B-B14F-4D97-AF65-F5344CB8AC3E}">
        <p14:creationId xmlns:p14="http://schemas.microsoft.com/office/powerpoint/2010/main" val="219191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E76B-792C-4746-85A3-1999A5BC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447EA-BDE4-400D-A7AE-0C5C17BA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4C1AE9-391C-434A-A95A-06878203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95" y="4678622"/>
            <a:ext cx="933450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CE0E18-EF25-4E14-B05F-0F634846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535"/>
            <a:ext cx="4991100" cy="3105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3BDA3B-D567-4172-869E-BF68E0D4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11" y="700087"/>
            <a:ext cx="600075" cy="5457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610F3C-1091-48E6-A812-83D74A7A6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422" y="700087"/>
            <a:ext cx="2764209" cy="27837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B704EF-A5D0-4BA9-A002-F8FFF18E2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255" y="3483808"/>
            <a:ext cx="2682542" cy="2765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79D6F-95EB-4DCA-BE0D-1CF3F644214C}"/>
              </a:ext>
            </a:extLst>
          </p:cNvPr>
          <p:cNvSpPr txBox="1"/>
          <p:nvPr/>
        </p:nvSpPr>
        <p:spPr>
          <a:xfrm>
            <a:off x="5951615" y="6176963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처음 </a:t>
            </a:r>
            <a:r>
              <a:rPr lang="en-US" altLang="ko-KR" dirty="0"/>
              <a:t>FP </a:t>
            </a:r>
            <a:r>
              <a:rPr lang="ko-KR" altLang="en-US" dirty="0"/>
              <a:t>구할 때 내가 코딩을 잘못했다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교수님이 주신 </a:t>
            </a:r>
            <a:r>
              <a:rPr lang="en-US" altLang="ko-KR" dirty="0" err="1"/>
              <a:t>gt</a:t>
            </a:r>
            <a:r>
              <a:rPr lang="ko-KR" altLang="en-US" dirty="0"/>
              <a:t>데이터에서 이때 차라고 하질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7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2FBCE-3A4D-48B2-B221-CC397D708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305"/>
                <a:ext cx="10515600" cy="567965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TPR = True positive rate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 recall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 sensitivity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𝐹𝑁𝑅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= </a:t>
                </a:r>
                <a:r>
                  <a:rPr lang="ko-KR" altLang="en-US" dirty="0" err="1"/>
                  <a:t>정답중에서</a:t>
                </a:r>
                <a:r>
                  <a:rPr lang="ko-KR" altLang="en-US" dirty="0"/>
                  <a:t> 얼마나 정답이라 하는지</a:t>
                </a:r>
                <a:endParaRPr lang="en-US" altLang="ko-KR" dirty="0"/>
              </a:p>
              <a:p>
                <a:r>
                  <a:rPr lang="en-US" altLang="ko-KR" dirty="0"/>
                  <a:t>TNR = True negative rate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 fall – out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FPR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= </a:t>
                </a:r>
                <a:r>
                  <a:rPr lang="ko-KR" altLang="en-US" dirty="0"/>
                  <a:t>정답이 아닌 것을 얼마나 아니라고 하는지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2FBCE-3A4D-48B2-B221-CC397D708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305"/>
                <a:ext cx="10515600" cy="5679658"/>
              </a:xfrm>
              <a:blipFill>
                <a:blip r:embed="rId2"/>
                <a:stretch>
                  <a:fillRect l="-1043" t="-1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60257D5-70CD-4766-9C97-2D8FDF01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236" y="193004"/>
            <a:ext cx="6016268" cy="25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7DE0-6507-42BE-83EB-B01977B2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1DE63-ACAD-4D66-BE6A-1E39BD1F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7FE49A-5780-4AAB-9927-FED58FA1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07" y="2403507"/>
            <a:ext cx="828675" cy="2200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BE5415-90EB-4E53-BBF3-04354FD5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860" y="2957512"/>
            <a:ext cx="31813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5590-BE56-45F7-9545-12990171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62E81-632B-4250-8849-AB73A71A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</a:t>
            </a:r>
            <a:r>
              <a:rPr lang="ko-KR" altLang="en-US" dirty="0"/>
              <a:t>데이터 확 늘리기</a:t>
            </a:r>
            <a:endParaRPr lang="en-US" altLang="ko-KR" dirty="0"/>
          </a:p>
          <a:p>
            <a:r>
              <a:rPr lang="en-US" altLang="ko-KR" dirty="0"/>
              <a:t>Score </a:t>
            </a:r>
            <a:r>
              <a:rPr lang="ko-KR" altLang="en-US" dirty="0"/>
              <a:t>임계치 바꿔가면서 평가하기 </a:t>
            </a:r>
            <a:r>
              <a:rPr lang="en-US" altLang="ko-KR" dirty="0"/>
              <a:t>-&gt; </a:t>
            </a:r>
            <a:r>
              <a:rPr lang="ko-KR" altLang="en-US" dirty="0"/>
              <a:t>임계치 바꾸는 것을 모르겠음</a:t>
            </a:r>
            <a:endParaRPr lang="en-US" altLang="ko-KR" dirty="0"/>
          </a:p>
          <a:p>
            <a:r>
              <a:rPr lang="en-US" altLang="ko-KR" dirty="0"/>
              <a:t>COD+HOG+SVM </a:t>
            </a:r>
            <a:r>
              <a:rPr lang="ko-KR" altLang="en-US" dirty="0"/>
              <a:t>전부 다 돌려서 성능 평가하기</a:t>
            </a:r>
          </a:p>
        </p:txBody>
      </p:sp>
    </p:spTree>
    <p:extLst>
      <p:ext uri="{BB962C8B-B14F-4D97-AF65-F5344CB8AC3E}">
        <p14:creationId xmlns:p14="http://schemas.microsoft.com/office/powerpoint/2010/main" val="119129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2EB3A57-A657-4D45-9A0F-706B3EAD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4FDB254-0AC3-4367-9ABC-2E3A51E92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4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7B0DBC35-EF21-4F5C-AF81-9DA04321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6BC07EC2-005D-47AA-B5D1-4C563B75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모델이 직접 이미지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텍스트 또는 사운드를 분류하는 머신 러닝의 한 유형인 </a:t>
            </a:r>
            <a:r>
              <a:rPr lang="ko-KR" altLang="en-US" dirty="0" err="1"/>
              <a:t>딥러닝에</a:t>
            </a:r>
            <a:r>
              <a:rPr lang="ko-KR" altLang="en-US" dirty="0"/>
              <a:t> 가장 많이 사용되는 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CNN</a:t>
            </a:r>
            <a:r>
              <a:rPr lang="ko-KR" altLang="en-US" dirty="0"/>
              <a:t>이 유용한 이유</a:t>
            </a:r>
            <a:endParaRPr lang="en-US" altLang="ko-KR" dirty="0"/>
          </a:p>
          <a:p>
            <a:r>
              <a:rPr lang="ko-KR" altLang="en-US" dirty="0"/>
              <a:t>이미지에서 객체</a:t>
            </a:r>
            <a:r>
              <a:rPr lang="en-US" altLang="ko-KR" dirty="0"/>
              <a:t>, </a:t>
            </a:r>
            <a:r>
              <a:rPr lang="ko-KR" altLang="en-US" dirty="0"/>
              <a:t>얼굴을 인식하기 위해 패턴을 찾는 데 유용</a:t>
            </a:r>
            <a:endParaRPr lang="en-US" altLang="ko-KR" dirty="0"/>
          </a:p>
          <a:p>
            <a:r>
              <a:rPr lang="ko-KR" altLang="en-US" dirty="0"/>
              <a:t>특징을 직접 학습 </a:t>
            </a:r>
            <a:r>
              <a:rPr lang="en-US" altLang="ko-KR" dirty="0"/>
              <a:t>-&gt; </a:t>
            </a:r>
            <a:r>
              <a:rPr lang="ko-KR" altLang="en-US" dirty="0"/>
              <a:t>특징을 수동으로 추출할 필요 없음</a:t>
            </a:r>
            <a:endParaRPr lang="en-US" altLang="ko-KR" dirty="0"/>
          </a:p>
          <a:p>
            <a:r>
              <a:rPr lang="ko-KR" altLang="en-US" dirty="0"/>
              <a:t>가장 높은 수준의 인식 결과</a:t>
            </a:r>
          </a:p>
        </p:txBody>
      </p:sp>
    </p:spTree>
    <p:extLst>
      <p:ext uri="{BB962C8B-B14F-4D97-AF65-F5344CB8AC3E}">
        <p14:creationId xmlns:p14="http://schemas.microsoft.com/office/powerpoint/2010/main" val="132548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D81B3-1453-4A06-A784-5D4F7166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476CD-034D-4FD6-9465-D3BE53D2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BFA1F3-7A19-48FF-9942-5E72C5EF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94" y="1313656"/>
            <a:ext cx="8865011" cy="4230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94538F-2623-4FCE-AEF8-322A1833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8" y="1786745"/>
            <a:ext cx="11700182" cy="32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A1027-F146-41DE-8AF7-7AA529BD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convolution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5FC82-8D8C-4EC8-A617-E2BFD8DA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D820A1-C30D-4E43-88C8-5828A3AF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5" y="1382270"/>
            <a:ext cx="8796818" cy="52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E9662-33BC-4D8B-BA94-182EE422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74287-04A9-4779-8E9D-6CB06BCA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DC7B85-6BAA-43EF-83F2-EF223F33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652462"/>
            <a:ext cx="85058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282A-4F7E-407F-ADB5-5F4A7DE5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Pooling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3B45-3DA5-4C77-9C78-25925975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입력으로 받아서 출력 데이터의 크기를 줄이거나 특정 데이터를 강조하는 용도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Max Pooling, Average Pooling, Min Pooling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73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4FB5-2BFF-41DF-AEE2-4D9AD40C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79256-1408-42FF-8455-03B67BC0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코딩</a:t>
            </a:r>
            <a:endParaRPr lang="en-US" altLang="ko-KR" dirty="0"/>
          </a:p>
          <a:p>
            <a:r>
              <a:rPr lang="en-US" altLang="ko-KR" dirty="0"/>
              <a:t>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84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0EF95D-BE63-4F1E-A8F4-E8817A0D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2" y="365125"/>
            <a:ext cx="7643060" cy="4692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38A2BB-B66A-481B-8B78-4917F6C6BF8D}"/>
              </a:ext>
            </a:extLst>
          </p:cNvPr>
          <p:cNvSpPr txBox="1"/>
          <p:nvPr/>
        </p:nvSpPr>
        <p:spPr>
          <a:xfrm>
            <a:off x="987592" y="5327892"/>
            <a:ext cx="4405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행렬의 크기 감소</a:t>
            </a:r>
            <a:endParaRPr lang="en-US" altLang="ko-KR" dirty="0"/>
          </a:p>
          <a:p>
            <a:r>
              <a:rPr lang="ko-KR" altLang="en-US" dirty="0"/>
              <a:t>채널 수 변경 없음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Max Pooling</a:t>
            </a:r>
            <a:r>
              <a:rPr lang="ko-KR" altLang="en-US" dirty="0"/>
              <a:t>이 제일 많이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37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8D850-7295-4B04-B454-F4B06D4A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9AD3-7E21-49C8-848F-0C8B0ED4B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C54CA-F74E-4647-8C9E-D7A53A2A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48" y="1646195"/>
            <a:ext cx="9285703" cy="3565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5C7FD-BF56-4AFF-8F6A-67327A20B458}"/>
              </a:ext>
            </a:extLst>
          </p:cNvPr>
          <p:cNvSpPr txBox="1"/>
          <p:nvPr/>
        </p:nvSpPr>
        <p:spPr>
          <a:xfrm>
            <a:off x="1501629" y="5931017"/>
            <a:ext cx="981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Convolution Layer</a:t>
            </a:r>
            <a:r>
              <a:rPr lang="ko-KR" altLang="en-US" dirty="0"/>
              <a:t>와 </a:t>
            </a:r>
            <a:r>
              <a:rPr lang="en-US" altLang="ko-KR" dirty="0"/>
              <a:t>Max Pooling </a:t>
            </a:r>
            <a:r>
              <a:rPr lang="ko-KR" altLang="en-US" dirty="0"/>
              <a:t>레이어를 반복적으로 </a:t>
            </a:r>
            <a:r>
              <a:rPr lang="en-US" altLang="ko-KR" dirty="0"/>
              <a:t>stack</a:t>
            </a:r>
            <a:r>
              <a:rPr lang="ko-KR" altLang="en-US" dirty="0"/>
              <a:t>하는 특징 추출 부분과</a:t>
            </a:r>
            <a:endParaRPr lang="en-US" altLang="ko-KR" dirty="0"/>
          </a:p>
          <a:p>
            <a:r>
              <a:rPr lang="en-US" altLang="ko-KR" dirty="0"/>
              <a:t>Fully Connected Layer</a:t>
            </a:r>
            <a:r>
              <a:rPr lang="ko-KR" altLang="en-US" dirty="0"/>
              <a:t>를 구성하고 마지막 출력층에 </a:t>
            </a:r>
            <a:r>
              <a:rPr lang="en-US" altLang="ko-KR" dirty="0" err="1"/>
              <a:t>Softmax</a:t>
            </a:r>
            <a:r>
              <a:rPr lang="ko-KR" altLang="en-US" dirty="0"/>
              <a:t>를 적용한 분류 부분으로 나뉜다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5746-E676-409E-81CC-23DA09A4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ReLU</a:t>
            </a:r>
            <a:r>
              <a:rPr lang="en-US" altLang="ko-KR" b="1" dirty="0"/>
              <a:t>(Rectified Linear Unit)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107B7-B45D-40AC-B8CF-51F2C699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음수 값을 </a:t>
            </a:r>
            <a:r>
              <a:rPr lang="en-US" altLang="ko-KR" dirty="0"/>
              <a:t>0</a:t>
            </a:r>
            <a:r>
              <a:rPr lang="ko-KR" altLang="en-US" dirty="0"/>
              <a:t>에 매핑하고 양수 값을 유지하여 더 빠르고 효과적인 학습을 가능하게 한다</a:t>
            </a:r>
            <a:r>
              <a:rPr lang="en-US" altLang="ko-KR" dirty="0"/>
              <a:t>. </a:t>
            </a:r>
            <a:r>
              <a:rPr lang="ko-KR" altLang="en-US" dirty="0"/>
              <a:t>이때 활성화된 특징만 다음 계층으로 전달되기 때문에 이 과정을 활성화라 부르기도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DFCE9-92BE-4538-A698-CA5AAA8E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80" y="3455194"/>
            <a:ext cx="5866240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5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653B7-762F-4748-80AC-73C018C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5E5A7-8F12-4A10-ADD6-DA9E449E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C4086F-280C-4FC7-B267-76965D8B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1" y="1604795"/>
            <a:ext cx="11118558" cy="48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BB377-F353-45B7-BD8D-DF8E84D1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0FA51-A29F-4897-B260-22EAE6BD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0F5C6-F65C-4D88-91AB-8DA59DB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09" y="2647529"/>
            <a:ext cx="9823781" cy="27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1CAE1-3060-4901-A33F-24A580C0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21A8F-AB15-454B-9121-1A29DA91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http://taewan.kim/post/cnn/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https://kr.mathworks.com/solutions/deep-learning/convolutional-neural-network.html</a:t>
            </a:r>
            <a:endParaRPr lang="en-US" altLang="ko-KR" dirty="0"/>
          </a:p>
          <a:p>
            <a:r>
              <a:rPr lang="en-US" altLang="ko-KR" dirty="0"/>
              <a:t>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35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9BF7673-3C40-4E83-B095-549739F1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AD296-7224-4276-A542-FC2050CCF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BC135CD-912D-4BC8-BBDF-35BD5551C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5559"/>
            <a:ext cx="6062124" cy="6002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66BD7-3163-4430-85ED-7B0CA5C414ED}"/>
              </a:ext>
            </a:extLst>
          </p:cNvPr>
          <p:cNvSpPr txBox="1"/>
          <p:nvPr/>
        </p:nvSpPr>
        <p:spPr>
          <a:xfrm>
            <a:off x="6676662" y="448301"/>
            <a:ext cx="110639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501~600</a:t>
            </a:r>
          </a:p>
          <a:p>
            <a:r>
              <a:rPr lang="en-US" altLang="ko-KR" dirty="0"/>
              <a:t>TP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3DBD3A-4E5C-437A-B0B0-0586A5982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56" y="3807368"/>
            <a:ext cx="4408944" cy="3050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A95BC-C4A9-4EE0-88A6-E431B33AAFD5}"/>
              </a:ext>
            </a:extLst>
          </p:cNvPr>
          <p:cNvSpPr txBox="1"/>
          <p:nvPr/>
        </p:nvSpPr>
        <p:spPr>
          <a:xfrm>
            <a:off x="6676663" y="3807368"/>
            <a:ext cx="110639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501~600</a:t>
            </a:r>
          </a:p>
          <a:p>
            <a:r>
              <a:rPr lang="en-US" altLang="ko-KR" dirty="0"/>
              <a:t>FP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29B5E0-7B1D-4DF7-886F-6D1A182B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55" y="448301"/>
            <a:ext cx="4436269" cy="3050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B3238A-8B10-4F97-B4E5-1DDF69DD19E4}"/>
              </a:ext>
            </a:extLst>
          </p:cNvPr>
          <p:cNvSpPr txBox="1"/>
          <p:nvPr/>
        </p:nvSpPr>
        <p:spPr>
          <a:xfrm>
            <a:off x="100667" y="263635"/>
            <a:ext cx="23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</a:t>
            </a:r>
            <a:r>
              <a:rPr lang="ko-KR" altLang="en-US" dirty="0"/>
              <a:t>한 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99230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6DD1-D66E-459A-B1A5-21DF19D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AFF3E-A26E-4F2D-A053-97938A2D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TP = 402</a:t>
            </a:r>
          </a:p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8 : 2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FP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503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TP = </a:t>
            </a:r>
            <a:r>
              <a:rPr lang="ko-KR" altLang="en-US" dirty="0"/>
              <a:t>전체 </a:t>
            </a:r>
            <a:r>
              <a:rPr lang="en-US" altLang="ko-KR" dirty="0"/>
              <a:t>TP * (0.8) = 321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FP = </a:t>
            </a:r>
            <a:r>
              <a:rPr lang="ko-KR" altLang="en-US" dirty="0"/>
              <a:t>전체 </a:t>
            </a:r>
            <a:r>
              <a:rPr lang="en-US" altLang="ko-KR" dirty="0"/>
              <a:t>FP * (0.8) = 402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할 </a:t>
            </a:r>
            <a:r>
              <a:rPr lang="en-US" altLang="ko-KR" dirty="0"/>
              <a:t>TP = 81</a:t>
            </a:r>
          </a:p>
          <a:p>
            <a:r>
              <a:rPr lang="en-US" altLang="ko-KR" dirty="0"/>
              <a:t>Test</a:t>
            </a:r>
            <a:r>
              <a:rPr lang="ko-KR" altLang="en-US" dirty="0"/>
              <a:t> 할 </a:t>
            </a:r>
            <a:r>
              <a:rPr lang="en-US" altLang="ko-KR" dirty="0"/>
              <a:t>FP = 101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Train : 723</a:t>
            </a:r>
          </a:p>
        </p:txBody>
      </p:sp>
    </p:spTree>
    <p:extLst>
      <p:ext uri="{BB962C8B-B14F-4D97-AF65-F5344CB8AC3E}">
        <p14:creationId xmlns:p14="http://schemas.microsoft.com/office/powerpoint/2010/main" val="187409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71656-AB92-4536-B4FE-3D70226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DAD55-0196-4F17-807E-E7E271C9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825"/>
            <a:ext cx="9429750" cy="356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CA8FF9-81BA-4B32-816A-9CF9F3A7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625" y="537283"/>
            <a:ext cx="3870649" cy="3239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1421C-AE14-44A5-B06A-A40324D12313}"/>
              </a:ext>
            </a:extLst>
          </p:cNvPr>
          <p:cNvSpPr txBox="1"/>
          <p:nvPr/>
        </p:nvSpPr>
        <p:spPr>
          <a:xfrm>
            <a:off x="8332625" y="1679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F917C0-34A4-4112-90BF-6FDCD5A2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625" y="4051647"/>
            <a:ext cx="3870649" cy="3283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9D954-25DC-4AD3-9C8E-7E144D205C87}"/>
              </a:ext>
            </a:extLst>
          </p:cNvPr>
          <p:cNvSpPr txBox="1"/>
          <p:nvPr/>
        </p:nvSpPr>
        <p:spPr>
          <a:xfrm>
            <a:off x="8340641" y="37063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17B558-72EF-4A78-AA96-C89B93FEA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549" y="33872"/>
            <a:ext cx="8086725" cy="33951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41C6A5-AB3E-42BE-A77B-8FAEAE42F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549" y="3414294"/>
            <a:ext cx="8075451" cy="33721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9854CD-5B3E-40A3-A504-14E120166399}"/>
              </a:ext>
            </a:extLst>
          </p:cNvPr>
          <p:cNvSpPr txBox="1"/>
          <p:nvPr/>
        </p:nvSpPr>
        <p:spPr>
          <a:xfrm>
            <a:off x="536895" y="864066"/>
            <a:ext cx="153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</a:t>
            </a:r>
            <a:r>
              <a:rPr lang="ko-KR" altLang="en-US" dirty="0"/>
              <a:t>한 코드</a:t>
            </a:r>
          </a:p>
        </p:txBody>
      </p:sp>
    </p:spTree>
    <p:extLst>
      <p:ext uri="{BB962C8B-B14F-4D97-AF65-F5344CB8AC3E}">
        <p14:creationId xmlns:p14="http://schemas.microsoft.com/office/powerpoint/2010/main" val="241352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E668E58-2E61-4FDB-9508-EC0B9C0FA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3652" y="364906"/>
            <a:ext cx="2752725" cy="581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7522DF-6962-4CA7-BDFA-229CB35E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86" y="1009561"/>
            <a:ext cx="3067050" cy="619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9F281E-2532-4BF3-A276-2657A819F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652" y="1101011"/>
            <a:ext cx="2905125" cy="5969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3FE200-DBE6-4B1E-9F78-CE5C37D83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9622"/>
            <a:ext cx="6575068" cy="4271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41204E-C1F5-437D-95D4-89B14D653B36}"/>
              </a:ext>
            </a:extLst>
          </p:cNvPr>
          <p:cNvSpPr txBox="1"/>
          <p:nvPr/>
        </p:nvSpPr>
        <p:spPr>
          <a:xfrm>
            <a:off x="721453" y="3649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합치기</a:t>
            </a:r>
          </a:p>
        </p:txBody>
      </p:sp>
    </p:spTree>
    <p:extLst>
      <p:ext uri="{BB962C8B-B14F-4D97-AF65-F5344CB8AC3E}">
        <p14:creationId xmlns:p14="http://schemas.microsoft.com/office/powerpoint/2010/main" val="7488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A7B33-0CA7-4B6A-ADF5-E6000A7A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01064-06F3-4DC9-94AF-06F4AAB9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D1560-87FF-4B16-B9A9-7C7398A4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7" y="1985963"/>
            <a:ext cx="5010150" cy="552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C05369-A277-4119-BCC6-C4A7BED8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53" y="2833688"/>
            <a:ext cx="1666875" cy="2924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FEEA46-C7F4-4919-A7DD-0FF32D0EE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1188"/>
            <a:ext cx="4552950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C15740-8D12-4F56-A58C-215CA1068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15444"/>
            <a:ext cx="1771650" cy="2171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590F62-EEA8-4FC7-95F9-D859A1421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899" y="2675761"/>
            <a:ext cx="4873496" cy="40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A985-D176-4944-B4AE-4E5FE217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02748-4B2D-4F58-9C6D-B4BEE27F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50C0E-5586-48CB-B4AD-BFB92576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287" y="933061"/>
            <a:ext cx="1091259" cy="5169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AC8FE4-9BA7-4284-8DA0-12992509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68" y="587828"/>
            <a:ext cx="3155010" cy="3161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38163F-ABF7-4FE9-8D2D-F3C0D1B3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168" y="3859367"/>
            <a:ext cx="3088306" cy="2242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011416-C7B3-4B6F-BD08-87EAA43A5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80344"/>
            <a:ext cx="4819650" cy="3076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97098C-27B7-4632-9EF9-0068E5B72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768" y="4556919"/>
            <a:ext cx="7524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6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310</Words>
  <Application>Microsoft Office PowerPoint</Application>
  <PresentationFormat>와이드스크린</PresentationFormat>
  <Paragraphs>63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2019_02_18</vt:lpstr>
      <vt:lpstr>순서</vt:lpstr>
      <vt:lpstr>코딩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CNN</vt:lpstr>
      <vt:lpstr>CNN</vt:lpstr>
      <vt:lpstr>CNN</vt:lpstr>
      <vt:lpstr>convolution layer</vt:lpstr>
      <vt:lpstr>PowerPoint 프레젠테이션</vt:lpstr>
      <vt:lpstr>Pooling layer</vt:lpstr>
      <vt:lpstr>PowerPoint 프레젠테이션</vt:lpstr>
      <vt:lpstr>PowerPoint 프레젠테이션</vt:lpstr>
      <vt:lpstr>ReLU(Rectified Linear Unit)</vt:lpstr>
      <vt:lpstr>CNN</vt:lpstr>
      <vt:lpstr>LeNet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2019_02_18</dc:title>
  <dc:creator>동현</dc:creator>
  <cp:lastModifiedBy>동현</cp:lastModifiedBy>
  <cp:revision>47</cp:revision>
  <dcterms:created xsi:type="dcterms:W3CDTF">2019-02-18T03:25:39Z</dcterms:created>
  <dcterms:modified xsi:type="dcterms:W3CDTF">2019-02-18T07:25:44Z</dcterms:modified>
</cp:coreProperties>
</file>