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4" r:id="rId5"/>
    <p:sldId id="258" r:id="rId6"/>
    <p:sldId id="259" r:id="rId7"/>
    <p:sldId id="271" r:id="rId8"/>
    <p:sldId id="260" r:id="rId9"/>
    <p:sldId id="261" r:id="rId10"/>
    <p:sldId id="262" r:id="rId11"/>
    <p:sldId id="278" r:id="rId12"/>
    <p:sldId id="263" r:id="rId13"/>
    <p:sldId id="279" r:id="rId14"/>
    <p:sldId id="275" r:id="rId15"/>
    <p:sldId id="276" r:id="rId16"/>
    <p:sldId id="280" r:id="rId17"/>
    <p:sldId id="289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4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713C1-0425-456A-A167-8E28E7BE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451E6-015A-42E2-B84A-6ACECF701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B5237-381C-4974-A543-516B86B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48E91-9348-4E40-90C6-5690DFC5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818CC-BE45-4853-81D2-C9E43EE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65C2-F8EF-443B-BDF0-BDE82148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BF86E-C05F-49F9-B584-1920FF85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50E60-339A-4A8A-9D75-1AA82A6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B58E-85C6-499F-A0C3-BACACD0F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B7E7-3C66-4A13-8563-AA7FEE4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5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577419-5D07-4B8D-AB98-021E6627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F8E4B-8CBF-425F-9716-99A9F5C22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2EE3F-6090-405B-9FF0-E55D2DAA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1987D-A37B-45D2-9F5A-896E440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598B4-B1ED-4CA2-A469-534CFB5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3A4DF-BB0B-4002-AB80-F1B8A6CA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52119-D0E9-44B2-B57B-E44B10D7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6551F-ADC5-4B93-B603-364E1215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F609D-20BE-41E2-90F2-8643DCB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B8CCE-3A48-4721-944D-822FCC3D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21FE-70C8-4992-A1DA-4AE53B0D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A10E7-806D-4780-B6D9-F55C4961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8D6CE-2B2A-4769-9018-7FEA905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5E735-8DE6-4DE0-B59A-DBF8F4B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667B-1F65-4BE7-A86D-DD0CD752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927F5-EB5A-4F6D-AEF3-C5B37C60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A4D73-C381-4D41-AAD2-2DE51277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E8277-D71B-4457-9BE0-1CA7E829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F2384-BE9F-4625-A687-F2551E3F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2DC3-B27E-43EB-AF21-36CB6D44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3AB9D-AFEF-480A-AA8C-67ED28E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2F92-3CE4-4493-9D2B-80626A11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76EF7-1DED-4A0B-88B5-656368A8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0DFD1-4AFD-48FC-A8CC-515205D2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B8A255-0E41-44DC-A3E7-5BCFA3F34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4D8C4-3DDC-48C7-9E35-7578A72E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E85842-76D7-4E08-B773-81BED108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42A42-4CCD-41C7-B391-1274006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F4CF4-9114-4652-8F9D-746D05FF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A0C9-80BD-45E7-BDD2-E8E77454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6ED24-38B7-4AC0-8713-E5DDE04E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CED4A-D2E2-4951-977E-5860B34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672E9C-87D8-47D7-B3FA-0471448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23D36-704E-4A25-B815-8C476F00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1D7240-2684-4EB1-9E33-9CE6304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EEC71-1FD4-4894-9A94-17B03E10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BE13-087B-4591-B75E-F0368D8C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A12DE-2609-4C90-B7FB-D1FDD963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4D581-D5C4-48A5-9125-6F52E803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8B4E7-EF7D-4394-9D8A-2A650988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720D8-C6B0-4361-8488-B56AC58C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1001A-D526-4BF5-AC13-7676710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3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4DA8-DA1B-48C2-90CA-13734255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C28738-765E-499A-B896-E95F31079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7F8D5-22FC-4264-A5F4-ABBC7ECEE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11A0-1699-4FE5-89E7-F2B63A38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FCF3C-27B2-4581-B1DC-B1A3968C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3CE1C-2A26-4FF9-85EF-0E4BEBB0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8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CF89F-C8A6-488F-B4A3-42B66583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35A66-00D5-4587-8443-0FDF8980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83094-3BA1-4FE2-9CEC-923570BE6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54FE-4C4E-46DC-9554-81CDAFAB87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AFF54-2920-4F5D-8FD0-AE64D43F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60955-E98F-499E-BBAA-1E60D1948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8C8-74D1-490F-B77B-0CEB24309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30E7-1C56-4FFE-BEB3-AAB61361E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2019_02_21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6F9CB-4CA7-4122-9D09-BD41B914A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48497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CC24-B4C3-41E1-861A-A6D2D972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33319-FF13-4797-93CC-03470927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0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9B0F-9C84-43F5-A393-C4AF9CB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F698-F6DF-4BB1-9FD9-A9C6B887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AFAE0-7A78-4CA0-A2A7-A3185245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" y="244475"/>
            <a:ext cx="6915150" cy="624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E1F56-8D4C-40BC-8F41-E8708013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06" y="2791619"/>
            <a:ext cx="6067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9F52-99C5-4A1E-81DF-ECBDE9C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8829-D462-476F-BEF8-7F44F9F5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CCA19-9FCA-4FE6-9594-48826A9F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52425"/>
            <a:ext cx="8439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C4EC-3CF8-430B-958C-7CDE037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0082F-D491-449E-AA7F-9C193D63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CDF05-3A79-4C15-BFF0-8716B90F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47662"/>
            <a:ext cx="84105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2E86-DA08-480B-AE0C-58BF9131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1CAFB-BAD9-49CC-BA06-117627C1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836E0-0086-4827-B799-94BDC2D3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4814"/>
            <a:ext cx="6172633" cy="4522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E38F5A-5C8E-49E5-8051-C8DB3122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438" y="1402248"/>
            <a:ext cx="6311547" cy="46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424-1733-4194-965E-E10E4B0D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숫자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DD0B4-74D3-4CD2-8DA2-72098515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2AC76-6FC9-49AB-87C6-1544EAB4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063740" cy="2870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E9DE9F-CD3E-4730-90FB-9862A247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1207058"/>
            <a:ext cx="5128260" cy="44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B50C4-D990-4EA4-849A-034A3788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94334-43C0-425B-8A20-AD486F0A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3E430-2A09-4521-9884-3D60FBFA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" y="1219199"/>
            <a:ext cx="4468178" cy="5196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4EB0D6-D052-461D-B4B6-89271896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77" y="1550718"/>
            <a:ext cx="5220467" cy="29984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1A82DB-8983-47C2-8B41-AF3F631E8AFF}"/>
              </a:ext>
            </a:extLst>
          </p:cNvPr>
          <p:cNvSpPr/>
          <p:nvPr/>
        </p:nvSpPr>
        <p:spPr>
          <a:xfrm>
            <a:off x="2616200" y="2120900"/>
            <a:ext cx="241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998D8-5862-4932-80F8-F63BFD67417E}"/>
              </a:ext>
            </a:extLst>
          </p:cNvPr>
          <p:cNvSpPr/>
          <p:nvPr/>
        </p:nvSpPr>
        <p:spPr>
          <a:xfrm>
            <a:off x="2792888" y="2120900"/>
            <a:ext cx="241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A4948B-39B0-4CF4-99ED-9E62315CE603}"/>
              </a:ext>
            </a:extLst>
          </p:cNvPr>
          <p:cNvSpPr/>
          <p:nvPr/>
        </p:nvSpPr>
        <p:spPr>
          <a:xfrm>
            <a:off x="1193800" y="1654969"/>
            <a:ext cx="2133600" cy="33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42FE5-E43E-43A0-ABAB-67047AFDE79E}"/>
              </a:ext>
            </a:extLst>
          </p:cNvPr>
          <p:cNvSpPr/>
          <p:nvPr/>
        </p:nvSpPr>
        <p:spPr>
          <a:xfrm>
            <a:off x="2551588" y="3049929"/>
            <a:ext cx="241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AEBF0-4EE5-48DF-9F39-5C4588B0A95A}"/>
              </a:ext>
            </a:extLst>
          </p:cNvPr>
          <p:cNvSpPr txBox="1"/>
          <p:nvPr/>
        </p:nvSpPr>
        <p:spPr>
          <a:xfrm>
            <a:off x="3136900" y="254476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Numfilters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E6FD9-50D8-4A78-B7A6-A2746EB4321D}"/>
              </a:ext>
            </a:extLst>
          </p:cNvPr>
          <p:cNvSpPr/>
          <p:nvPr/>
        </p:nvSpPr>
        <p:spPr>
          <a:xfrm>
            <a:off x="2792888" y="5765800"/>
            <a:ext cx="241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D850-7295-4B04-B454-F4B06D4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79AD3-7E21-49C8-848F-0C8B0ED4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C54CA-F74E-4647-8C9E-D7A53A2A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8" y="1646195"/>
            <a:ext cx="9285703" cy="3565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5C7FD-BF56-4AFF-8F6A-67327A20B458}"/>
              </a:ext>
            </a:extLst>
          </p:cNvPr>
          <p:cNvSpPr txBox="1"/>
          <p:nvPr/>
        </p:nvSpPr>
        <p:spPr>
          <a:xfrm>
            <a:off x="1501629" y="5931017"/>
            <a:ext cx="981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/>
              <a:t>Max Pooling </a:t>
            </a:r>
            <a:r>
              <a:rPr lang="ko-KR" altLang="en-US" dirty="0"/>
              <a:t>레이어를 반복적으로 </a:t>
            </a:r>
            <a:r>
              <a:rPr lang="en-US" altLang="ko-KR" dirty="0"/>
              <a:t>stack</a:t>
            </a:r>
            <a:r>
              <a:rPr lang="ko-KR" altLang="en-US" dirty="0"/>
              <a:t>하는 특징 추출 부분과</a:t>
            </a:r>
            <a:endParaRPr lang="en-US" altLang="ko-KR" dirty="0"/>
          </a:p>
          <a:p>
            <a:r>
              <a:rPr lang="en-US" altLang="ko-KR" dirty="0"/>
              <a:t>Fully Connected Layer</a:t>
            </a:r>
            <a:r>
              <a:rPr lang="ko-KR" altLang="en-US" dirty="0"/>
              <a:t>를 구성하고 마지막 출력층에 </a:t>
            </a:r>
            <a:r>
              <a:rPr lang="en-US" altLang="ko-KR" dirty="0" err="1"/>
              <a:t>Softmax</a:t>
            </a:r>
            <a:r>
              <a:rPr lang="ko-KR" altLang="en-US" dirty="0"/>
              <a:t>를 적용한 분류 부분으로 나뉜다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9F6EF-9CAF-4159-B16D-0B83222B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9AD86-C2D7-4B05-B735-C25BF247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DFA6C-1DF5-4C06-B75E-32C84EF4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340340" cy="5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7306-96AE-4A0B-9537-2E447050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11FA5-60B7-444E-B13C-26811464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/>
              <a:t>COD + HOG_SVM</a:t>
            </a:r>
            <a:endParaRPr lang="en-US" altLang="ko-KR" dirty="0"/>
          </a:p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127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5EEC-EDC5-4793-8688-F509776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A523C-5F2F-444D-BC64-972FE0C1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TP = 402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FP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503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 : 2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TP = </a:t>
            </a:r>
            <a:r>
              <a:rPr lang="ko-KR" altLang="en-US" dirty="0"/>
              <a:t>전체 </a:t>
            </a:r>
            <a:r>
              <a:rPr lang="en-US" altLang="ko-KR" dirty="0"/>
              <a:t>TP * (0.8) = 321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FP = </a:t>
            </a:r>
            <a:r>
              <a:rPr lang="ko-KR" altLang="en-US" dirty="0"/>
              <a:t>전체 </a:t>
            </a:r>
            <a:r>
              <a:rPr lang="en-US" altLang="ko-KR" dirty="0"/>
              <a:t>FP * (0.8) = 402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할 </a:t>
            </a:r>
            <a:r>
              <a:rPr lang="en-US" altLang="ko-KR" dirty="0"/>
              <a:t>TP = 81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 할 </a:t>
            </a:r>
            <a:r>
              <a:rPr lang="en-US" altLang="ko-KR" dirty="0"/>
              <a:t>FP = 101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Train : 723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8FAC80-0DA8-4622-A14D-EC4B4E24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964531"/>
            <a:ext cx="5133975" cy="43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0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0C25-B8F0-441A-834E-20F7BF9B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8056B-A68E-48A8-882E-5CC5A193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03A3-71F3-471B-963D-B2067DC2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"/>
            <a:ext cx="6153150" cy="5915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72E44F-CA03-4956-AE1E-40E93407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44" y="768350"/>
            <a:ext cx="3152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417C4-8E67-413D-9380-80F813C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36A26-7C87-434E-A714-B653C17E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A6D21-52CD-4CB3-8E17-9FA1E28D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066800"/>
            <a:ext cx="539115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9F940-69B8-44D2-AD47-48E02FEBA9B7}"/>
              </a:ext>
            </a:extLst>
          </p:cNvPr>
          <p:cNvSpPr txBox="1"/>
          <p:nvPr/>
        </p:nvSpPr>
        <p:spPr>
          <a:xfrm>
            <a:off x="4773337" y="37414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TNR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CD2FC-ED47-43B1-B429-EEBB6203C583}"/>
              </a:ext>
            </a:extLst>
          </p:cNvPr>
          <p:cNvSpPr txBox="1"/>
          <p:nvPr/>
        </p:nvSpPr>
        <p:spPr>
          <a:xfrm>
            <a:off x="6880371" y="29711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5FE7-6BB9-4D58-AC94-F5EE29F5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8C46-AD4C-4E3F-924C-089BC58E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AF419-3E03-4CE5-8637-2E2262F3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56" y="0"/>
            <a:ext cx="633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6DD1-D66E-459A-B1A5-21DF19D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FF3E-A26E-4F2D-A053-97938A2D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TP = 402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FP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503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 : 2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TP = </a:t>
            </a:r>
            <a:r>
              <a:rPr lang="ko-KR" altLang="en-US" dirty="0"/>
              <a:t>전체 </a:t>
            </a:r>
            <a:r>
              <a:rPr lang="en-US" altLang="ko-KR" dirty="0"/>
              <a:t>TP * (0.8) = 321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FP = </a:t>
            </a:r>
            <a:r>
              <a:rPr lang="ko-KR" altLang="en-US" dirty="0"/>
              <a:t>전체 </a:t>
            </a:r>
            <a:r>
              <a:rPr lang="en-US" altLang="ko-KR" dirty="0"/>
              <a:t>FP * (0.8) = 402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할 </a:t>
            </a:r>
            <a:r>
              <a:rPr lang="en-US" altLang="ko-KR" dirty="0"/>
              <a:t>TP = 81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 할 </a:t>
            </a:r>
            <a:r>
              <a:rPr lang="en-US" altLang="ko-KR" dirty="0"/>
              <a:t>FP = 101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Train : 723</a:t>
            </a:r>
          </a:p>
        </p:txBody>
      </p:sp>
    </p:spTree>
    <p:extLst>
      <p:ext uri="{BB962C8B-B14F-4D97-AF65-F5344CB8AC3E}">
        <p14:creationId xmlns:p14="http://schemas.microsoft.com/office/powerpoint/2010/main" val="18740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80059-2A48-431D-86BB-C904AABD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바꾼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0CD2-A872-4405-93CF-8821684A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TP = 1000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FP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1000 -&gt; TP, FP </a:t>
            </a:r>
            <a:r>
              <a:rPr lang="ko-KR" altLang="en-US" dirty="0"/>
              <a:t>개수가 비슷하게 설정함</a:t>
            </a:r>
            <a:endParaRPr lang="en-US" altLang="ko-KR" dirty="0"/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 : 2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TP = </a:t>
            </a:r>
            <a:r>
              <a:rPr lang="ko-KR" altLang="en-US" dirty="0"/>
              <a:t>전체 </a:t>
            </a:r>
            <a:r>
              <a:rPr lang="en-US" altLang="ko-KR" dirty="0"/>
              <a:t>TP * (0.8) = 800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FP = </a:t>
            </a:r>
            <a:r>
              <a:rPr lang="ko-KR" altLang="en-US" dirty="0"/>
              <a:t>전체 </a:t>
            </a:r>
            <a:r>
              <a:rPr lang="en-US" altLang="ko-KR" dirty="0"/>
              <a:t>FP * (0.8) = 800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할 </a:t>
            </a:r>
            <a:r>
              <a:rPr lang="en-US" altLang="ko-KR" dirty="0"/>
              <a:t>TP = 200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 할 </a:t>
            </a:r>
            <a:r>
              <a:rPr lang="en-US" altLang="ko-KR" dirty="0"/>
              <a:t>FP = 200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Train : 1600</a:t>
            </a:r>
          </a:p>
        </p:txBody>
      </p:sp>
    </p:spTree>
    <p:extLst>
      <p:ext uri="{BB962C8B-B14F-4D97-AF65-F5344CB8AC3E}">
        <p14:creationId xmlns:p14="http://schemas.microsoft.com/office/powerpoint/2010/main" val="180974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665A1-B7AA-4DDF-8E84-F8594AEC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5733-AE3F-4BCE-AE77-D13D8E53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68158-54D4-4577-8A3D-A3508384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027906"/>
            <a:ext cx="5353050" cy="471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B57A77-904A-472E-BEBA-A0622268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0" y="1071562"/>
            <a:ext cx="539115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EE209-A47D-44D2-B07A-4221E45BE083}"/>
              </a:ext>
            </a:extLst>
          </p:cNvPr>
          <p:cNvSpPr txBox="1"/>
          <p:nvPr/>
        </p:nvSpPr>
        <p:spPr>
          <a:xfrm>
            <a:off x="1526798" y="36911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TNR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B260F-296C-4643-8417-2C654D1D9242}"/>
              </a:ext>
            </a:extLst>
          </p:cNvPr>
          <p:cNvSpPr txBox="1"/>
          <p:nvPr/>
        </p:nvSpPr>
        <p:spPr>
          <a:xfrm>
            <a:off x="7314840" y="36911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TNR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F52A-80CD-4AD1-82EA-539C2D7474D5}"/>
              </a:ext>
            </a:extLst>
          </p:cNvPr>
          <p:cNvSpPr txBox="1"/>
          <p:nvPr/>
        </p:nvSpPr>
        <p:spPr>
          <a:xfrm>
            <a:off x="3901372" y="34290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496A3-AB05-491A-8B13-50A16F7A8139}"/>
              </a:ext>
            </a:extLst>
          </p:cNvPr>
          <p:cNvSpPr txBox="1"/>
          <p:nvPr/>
        </p:nvSpPr>
        <p:spPr>
          <a:xfrm>
            <a:off x="9354226" y="306446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8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221</Words>
  <Application>Microsoft Office PowerPoint</Application>
  <PresentationFormat>와이드스크린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2019_02_21</vt:lpstr>
      <vt:lpstr>PowerPoint 프레젠테이션</vt:lpstr>
      <vt:lpstr>데이터</vt:lpstr>
      <vt:lpstr>PowerPoint 프레젠테이션</vt:lpstr>
      <vt:lpstr>PowerPoint 프레젠테이션</vt:lpstr>
      <vt:lpstr>PowerPoint 프레젠테이션</vt:lpstr>
      <vt:lpstr>기존 데이터</vt:lpstr>
      <vt:lpstr>바꾼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CNN 숫자 실습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</dc:creator>
  <cp:lastModifiedBy>동현</cp:lastModifiedBy>
  <cp:revision>21</cp:revision>
  <dcterms:created xsi:type="dcterms:W3CDTF">2019-02-19T08:33:59Z</dcterms:created>
  <dcterms:modified xsi:type="dcterms:W3CDTF">2019-02-22T05:06:45Z</dcterms:modified>
</cp:coreProperties>
</file>