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2" r:id="rId5"/>
    <p:sldId id="257" r:id="rId6"/>
    <p:sldId id="261" r:id="rId7"/>
    <p:sldId id="258" r:id="rId8"/>
    <p:sldId id="264" r:id="rId9"/>
    <p:sldId id="263" r:id="rId10"/>
    <p:sldId id="259" r:id="rId11"/>
    <p:sldId id="260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HOG_Detector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Sheet1!$A$1:$A$15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Sheet1!$B$1:$B$15</c:f>
              <c:numCache>
                <c:formatCode>General</c:formatCode>
                <c:ptCount val="15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13</c:v>
                </c:pt>
                <c:pt idx="5">
                  <c:v>16</c:v>
                </c:pt>
                <c:pt idx="6">
                  <c:v>10</c:v>
                </c:pt>
                <c:pt idx="7">
                  <c:v>18</c:v>
                </c:pt>
                <c:pt idx="8">
                  <c:v>34</c:v>
                </c:pt>
                <c:pt idx="9">
                  <c:v>65</c:v>
                </c:pt>
                <c:pt idx="10">
                  <c:v>116</c:v>
                </c:pt>
                <c:pt idx="11">
                  <c:v>171</c:v>
                </c:pt>
                <c:pt idx="12">
                  <c:v>167</c:v>
                </c:pt>
                <c:pt idx="13">
                  <c:v>165</c:v>
                </c:pt>
                <c:pt idx="14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8C-4FCF-B3B6-87166C0289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5292352"/>
        <c:axId val="565292680"/>
      </c:barChart>
      <c:catAx>
        <c:axId val="565292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단계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5292680"/>
        <c:crosses val="autoZero"/>
        <c:auto val="1"/>
        <c:lblAlgn val="ctr"/>
        <c:lblOffset val="100"/>
        <c:noMultiLvlLbl val="0"/>
      </c:catAx>
      <c:valAx>
        <c:axId val="565292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초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450744750656167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5292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Haar_Detector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Sheet1!$A$1:$A$13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Sheet1!$B$1:$B$13</c:f>
              <c:numCache>
                <c:formatCode>General</c:formatCode>
                <c:ptCount val="13"/>
                <c:pt idx="0">
                  <c:v>86</c:v>
                </c:pt>
                <c:pt idx="1">
                  <c:v>95</c:v>
                </c:pt>
                <c:pt idx="2">
                  <c:v>80</c:v>
                </c:pt>
                <c:pt idx="3">
                  <c:v>108</c:v>
                </c:pt>
                <c:pt idx="4">
                  <c:v>101</c:v>
                </c:pt>
                <c:pt idx="5">
                  <c:v>124</c:v>
                </c:pt>
                <c:pt idx="6">
                  <c:v>110</c:v>
                </c:pt>
                <c:pt idx="7">
                  <c:v>145</c:v>
                </c:pt>
                <c:pt idx="8">
                  <c:v>132</c:v>
                </c:pt>
                <c:pt idx="9">
                  <c:v>140</c:v>
                </c:pt>
                <c:pt idx="10">
                  <c:v>85</c:v>
                </c:pt>
                <c:pt idx="11">
                  <c:v>75</c:v>
                </c:pt>
                <c:pt idx="12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71-4BF9-9494-105672408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0665776"/>
        <c:axId val="570666104"/>
      </c:barChart>
      <c:catAx>
        <c:axId val="570665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단계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0666104"/>
        <c:crosses val="autoZero"/>
        <c:auto val="1"/>
        <c:lblAlgn val="ctr"/>
        <c:lblOffset val="100"/>
        <c:noMultiLvlLbl val="0"/>
      </c:catAx>
      <c:valAx>
        <c:axId val="57066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초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066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LBP_Detector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Sheet1!$A$1:$A$13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Sheet1!$B$1:$B$13</c:f>
              <c:numCache>
                <c:formatCode>General</c:formatCode>
                <c:ptCount val="13"/>
                <c:pt idx="0">
                  <c:v>86</c:v>
                </c:pt>
                <c:pt idx="1">
                  <c:v>95</c:v>
                </c:pt>
                <c:pt idx="2">
                  <c:v>80</c:v>
                </c:pt>
                <c:pt idx="3">
                  <c:v>108</c:v>
                </c:pt>
                <c:pt idx="4">
                  <c:v>101</c:v>
                </c:pt>
                <c:pt idx="5">
                  <c:v>124</c:v>
                </c:pt>
                <c:pt idx="6">
                  <c:v>110</c:v>
                </c:pt>
                <c:pt idx="7">
                  <c:v>145</c:v>
                </c:pt>
                <c:pt idx="8">
                  <c:v>132</c:v>
                </c:pt>
                <c:pt idx="9">
                  <c:v>140</c:v>
                </c:pt>
                <c:pt idx="10">
                  <c:v>85</c:v>
                </c:pt>
                <c:pt idx="11">
                  <c:v>75</c:v>
                </c:pt>
                <c:pt idx="12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36-466F-B505-ADF0F83D05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0665776"/>
        <c:axId val="570666104"/>
      </c:barChart>
      <c:catAx>
        <c:axId val="570665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단계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0666104"/>
        <c:crosses val="autoZero"/>
        <c:auto val="1"/>
        <c:lblAlgn val="ctr"/>
        <c:lblOffset val="100"/>
        <c:noMultiLvlLbl val="0"/>
      </c:catAx>
      <c:valAx>
        <c:axId val="57066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초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066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8DFF9-9A78-4A57-A0FE-7B03893F3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9ED15F-80C4-4EC5-932B-C8FA87502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0F907-EEE2-45B0-BCEC-D5236B91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5354-9672-441A-A4B8-C6FAC879E834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28A74-847E-412E-95E4-E49B9F49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122FF-9C6E-4390-8368-B05283F3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9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47209-2D8C-4359-A6E0-16541438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77F081-40FE-4B17-AA6B-E06480AAF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31AD8-9229-45FE-8907-DF7CAC3D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5354-9672-441A-A4B8-C6FAC879E834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AA29F-548F-4F8E-9254-6BB1ADB3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97618-FB30-47EE-B842-9724B5C3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CEE31C-EF8A-4B6F-B83B-B4B4F21CF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F9946-C8B0-465C-9242-9DF12755A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0CFF8-B393-4015-8793-EB15B82C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5354-9672-441A-A4B8-C6FAC879E834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FBB00-0ED0-4C5E-B8EC-1BE52ECE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FC61E-9180-4840-AAB7-6E557588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5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C36CD-A81E-422F-B9C0-4F39FED5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B9A8E-A0C0-4CD7-B00B-9BBF38BA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85AB5-A6FE-48A0-993B-872F9C4C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5354-9672-441A-A4B8-C6FAC879E834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510B7-D627-49BC-9200-EBB9D06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C410B-7948-41B4-88CE-F4FC2CA7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4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826C6-51EE-41B8-A636-384DCBB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2FCBF-D4D5-4CCA-B25C-C23253F2E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BE791-2B8B-4C7C-9920-CBE8E85E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5354-9672-441A-A4B8-C6FAC879E834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56D09-7014-4A5C-8783-F9267C11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22786-A89C-4277-BE5E-18877492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2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F7575-C7A9-46E9-80FC-47E92EE2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F403D-4562-4509-B0AF-2FE2F2D10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2CC5BA-1E4C-405C-AB76-E53E61B99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822D8A-87BF-4169-AE84-FA926662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5354-9672-441A-A4B8-C6FAC879E834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C0F1B7-E8BD-44A2-B856-7C6E3FEB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FAB12-7918-4109-913D-84FC14C1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1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68919-3C29-4740-8CB7-3C348FAB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1DB08-3B35-4306-A15C-A41A10F9D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167EC7-EFD4-4CC0-821F-143C42DAD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45562E-205A-4E0E-82C4-3AC902EE5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F57CFF-A281-4BE3-A304-2D30CA97B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A85D19-62EB-4147-AF04-1ED35FB6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5354-9672-441A-A4B8-C6FAC879E834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12AC1E-2C72-4242-A6FB-3A62C75E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C80156-7F66-4660-96BD-C14E08B7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5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EA1AF-75AF-477E-B443-4A75F547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81FAC5-A9B9-47B6-9649-9C52F21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5354-9672-441A-A4B8-C6FAC879E834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02B287-DAA5-4217-A09C-56CC329F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B1CDA7-839D-4647-9208-C1293FD1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3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08361C-4457-49A4-809F-7CBD3B9A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5354-9672-441A-A4B8-C6FAC879E834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1FD411-2EE9-488D-B7A7-04834343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FCEBBA-F60A-4222-A980-88DCA83E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9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6B1EE-F0CA-4BE6-B2DD-83729B28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D30A7-E862-4B22-AEA2-A066B8778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BA8451-DBF5-4A49-A20A-B4CDC054B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91204-B860-430B-9372-F6A8B255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5354-9672-441A-A4B8-C6FAC879E834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1955E5-E635-4EBA-82A2-EF8D607A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FACFE2-49F5-42D3-B642-ECCCE670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1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05A97-1C82-47DB-89F1-411B4476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E8F28C-6327-48DC-95FF-B4B03B0C4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564D1E-2C7C-49DF-8FB0-02EF6B59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675F9-FDF5-4BFB-B6A6-F5083F3E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5354-9672-441A-A4B8-C6FAC879E834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50DD47-03F4-4D27-AA80-A563BA80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4F68AD-BAD4-40FD-B796-606E6DA6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42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53ADAF-2624-48C3-AF7C-B647A0B4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59E43-600F-4220-B2F2-E0350D61B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F9A5B3-9EA0-46B2-ABB0-80AE4EB6C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5354-9672-441A-A4B8-C6FAC879E834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A3D82-6019-4C1B-A387-13B5AB6AA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F7225-F39D-486D-848E-481D92C90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4F660-5826-45CA-93F0-A26604623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8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C4F90-CD81-4C8D-91B3-9616C2D43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2019_02_07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6A897D-A590-4C68-ABCF-2D5D2430B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18011838 </a:t>
            </a:r>
            <a:r>
              <a:rPr lang="ko-KR" altLang="en-US" dirty="0"/>
              <a:t>조동현</a:t>
            </a:r>
          </a:p>
        </p:txBody>
      </p:sp>
    </p:spTree>
    <p:extLst>
      <p:ext uri="{BB962C8B-B14F-4D97-AF65-F5344CB8AC3E}">
        <p14:creationId xmlns:p14="http://schemas.microsoft.com/office/powerpoint/2010/main" val="231700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E86E81B-B7E0-4678-93ED-426997037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92" y="1377925"/>
            <a:ext cx="4364188" cy="54800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0D1E05-6BE5-441E-A2EB-B8FC662E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vehicleDetector_</a:t>
            </a:r>
            <a:r>
              <a:rPr lang="en-US" altLang="ko-KR" dirty="0" err="1">
                <a:solidFill>
                  <a:srgbClr val="FF0000"/>
                </a:solidFill>
              </a:rPr>
              <a:t>Haar</a:t>
            </a:r>
            <a:r>
              <a:rPr lang="en-US" altLang="ko-KR" dirty="0" err="1"/>
              <a:t>_with_neg_gen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EFD46-0767-4E57-92AE-6C271DAE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1049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1293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1905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1930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2581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6</a:t>
            </a:r>
            <a:r>
              <a:rPr lang="ko-KR" altLang="en-US" dirty="0"/>
              <a:t>단계 </a:t>
            </a:r>
            <a:r>
              <a:rPr lang="en-US" altLang="ko-KR" dirty="0"/>
              <a:t>1950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7</a:t>
            </a:r>
            <a:r>
              <a:rPr lang="ko-KR" altLang="en-US" dirty="0"/>
              <a:t>단계 </a:t>
            </a:r>
            <a:r>
              <a:rPr lang="en-US" altLang="ko-KR" dirty="0"/>
              <a:t>2443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8</a:t>
            </a:r>
            <a:r>
              <a:rPr lang="ko-KR" altLang="en-US" dirty="0"/>
              <a:t>단계 </a:t>
            </a:r>
            <a:r>
              <a:rPr lang="en-US" altLang="ko-KR" dirty="0"/>
              <a:t>3238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9</a:t>
            </a:r>
            <a:r>
              <a:rPr lang="ko-KR" altLang="en-US" dirty="0"/>
              <a:t>단계 </a:t>
            </a:r>
            <a:r>
              <a:rPr lang="en-US" altLang="ko-KR" dirty="0"/>
              <a:t>2916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10</a:t>
            </a:r>
            <a:r>
              <a:rPr lang="ko-KR" altLang="en-US" dirty="0"/>
              <a:t>단계 </a:t>
            </a:r>
            <a:r>
              <a:rPr lang="en-US" altLang="ko-KR" dirty="0"/>
              <a:t>4244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11</a:t>
            </a:r>
            <a:r>
              <a:rPr lang="ko-KR" altLang="en-US" dirty="0"/>
              <a:t>단계 </a:t>
            </a:r>
            <a:r>
              <a:rPr lang="en-US" altLang="ko-KR" dirty="0"/>
              <a:t>2941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12</a:t>
            </a:r>
            <a:r>
              <a:rPr lang="ko-KR" altLang="en-US" dirty="0"/>
              <a:t>단계 </a:t>
            </a:r>
            <a:r>
              <a:rPr lang="en-US" altLang="ko-KR" dirty="0"/>
              <a:t>2249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" dirty="0"/>
              <a:t>13</a:t>
            </a:r>
            <a:r>
              <a:rPr lang="ko-KR" altLang="en-US" dirty="0"/>
              <a:t>단계 </a:t>
            </a:r>
            <a:r>
              <a:rPr lang="en-US" altLang="ko-KR" dirty="0"/>
              <a:t>1595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negative samples </a:t>
            </a:r>
            <a:r>
              <a:rPr lang="ko-KR" altLang="en-US" dirty="0"/>
              <a:t>적어서 중단</a:t>
            </a:r>
            <a:endParaRPr lang="en-US" altLang="ko-KR" dirty="0"/>
          </a:p>
          <a:p>
            <a:r>
              <a:rPr lang="en-US" altLang="ko" dirty="0"/>
              <a:t>Training complete</a:t>
            </a:r>
            <a:endParaRPr lang="ko" altLang="en-US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300E60B4-D969-44E3-AC2E-12B1C54AE8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485295"/>
              </p:ext>
            </p:extLst>
          </p:nvPr>
        </p:nvGraphicFramePr>
        <p:xfrm>
          <a:off x="7417837" y="2397967"/>
          <a:ext cx="4596660" cy="289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187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ABBE5-7EDE-4273-A8E7-EE173158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vehicleDetector_Haar_with_neg_gen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6F536B-85FE-4BA3-B55B-D0ACD06ED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433387"/>
            <a:ext cx="6629400" cy="5162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08223D-9BA6-4C62-955F-6A38ABEB3B40}"/>
              </a:ext>
            </a:extLst>
          </p:cNvPr>
          <p:cNvSpPr txBox="1"/>
          <p:nvPr/>
        </p:nvSpPr>
        <p:spPr>
          <a:xfrm>
            <a:off x="662506" y="1825625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1600</a:t>
            </a:r>
            <a:r>
              <a:rPr lang="ko-KR" altLang="en-US" dirty="0"/>
              <a:t>번째 사진으로 테스트 진행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DCAB6E-62D3-4845-A1F8-0016C8CEE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86" y="6450726"/>
            <a:ext cx="7062367" cy="3085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AEB831E-8F09-4791-B6CD-C7EE29B8AAEF}"/>
              </a:ext>
            </a:extLst>
          </p:cNvPr>
          <p:cNvSpPr/>
          <p:nvPr/>
        </p:nvSpPr>
        <p:spPr>
          <a:xfrm>
            <a:off x="8934275" y="6492875"/>
            <a:ext cx="872455" cy="251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4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8460A-4E34-499B-8D1A-A37D8832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vehicleDetector_</a:t>
            </a:r>
            <a:r>
              <a:rPr lang="en-US" altLang="ko-KR" dirty="0" err="1">
                <a:solidFill>
                  <a:srgbClr val="FF0000"/>
                </a:solidFill>
              </a:rPr>
              <a:t>LBP</a:t>
            </a:r>
            <a:r>
              <a:rPr lang="en-US" altLang="ko-KR" dirty="0" err="1"/>
              <a:t>_with_neg_gen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20CA0-68A7-4D4F-98DC-A92BBC7A3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86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95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80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108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101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단계 </a:t>
            </a:r>
            <a:r>
              <a:rPr lang="en-US" altLang="ko-KR" dirty="0"/>
              <a:t>124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단계 </a:t>
            </a:r>
            <a:r>
              <a:rPr lang="en-US" altLang="ko-KR" dirty="0"/>
              <a:t>110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단계 </a:t>
            </a:r>
            <a:r>
              <a:rPr lang="en-US" altLang="ko-KR" dirty="0"/>
              <a:t>145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단계 </a:t>
            </a:r>
            <a:r>
              <a:rPr lang="en-US" altLang="ko-KR" dirty="0"/>
              <a:t>132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단계 </a:t>
            </a:r>
            <a:r>
              <a:rPr lang="en-US" altLang="ko-KR" dirty="0"/>
              <a:t>140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단계 </a:t>
            </a:r>
            <a:r>
              <a:rPr lang="en-US" altLang="ko-KR" dirty="0"/>
              <a:t>85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12</a:t>
            </a:r>
            <a:r>
              <a:rPr lang="ko-KR" altLang="en-US" dirty="0"/>
              <a:t>단계 </a:t>
            </a:r>
            <a:r>
              <a:rPr lang="en-US" altLang="ko-KR" dirty="0"/>
              <a:t>75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13</a:t>
            </a:r>
            <a:r>
              <a:rPr lang="ko-KR" altLang="en-US" dirty="0"/>
              <a:t>단계 </a:t>
            </a:r>
            <a:r>
              <a:rPr lang="en-US" altLang="ko-KR" dirty="0"/>
              <a:t>76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negative samples </a:t>
            </a:r>
            <a:r>
              <a:rPr lang="ko-KR" altLang="en-US" dirty="0"/>
              <a:t>적어서 중단</a:t>
            </a:r>
            <a:endParaRPr lang="en-US" altLang="ko-KR" dirty="0"/>
          </a:p>
          <a:p>
            <a:r>
              <a:rPr lang="en-US" altLang="ko" dirty="0"/>
              <a:t>Training complete</a:t>
            </a:r>
            <a:endParaRPr lang="ko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169CED-C6A1-4C48-B012-F0DCA6969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479" y="1464682"/>
            <a:ext cx="4532262" cy="5197548"/>
          </a:xfrm>
          <a:prstGeom prst="rect">
            <a:avLst/>
          </a:prstGeom>
        </p:spPr>
      </p:pic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300E60B4-D969-44E3-AC2E-12B1C54AE8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8752581"/>
              </p:ext>
            </p:extLst>
          </p:nvPr>
        </p:nvGraphicFramePr>
        <p:xfrm>
          <a:off x="7620000" y="27902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102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3B0EB-1204-4121-B940-9BAF3CB1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vehicleDetector_LBP_with_neg_gen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2F14D2-0F0B-4191-B414-655BBA37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1825625"/>
            <a:ext cx="6600825" cy="453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211687-556E-46E5-9376-FBFFCAA1E8B2}"/>
              </a:ext>
            </a:extLst>
          </p:cNvPr>
          <p:cNvSpPr txBox="1"/>
          <p:nvPr/>
        </p:nvSpPr>
        <p:spPr>
          <a:xfrm>
            <a:off x="597191" y="1910147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1600</a:t>
            </a:r>
            <a:r>
              <a:rPr lang="ko-KR" altLang="en-US" dirty="0"/>
              <a:t>번째 사진으로 테스트 진행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876E54-7E90-4DA8-997B-5EB9CA3E9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045" y="6424709"/>
            <a:ext cx="7062367" cy="3085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78BDD5F-4AD7-475A-A385-997E3B57A25D}"/>
              </a:ext>
            </a:extLst>
          </p:cNvPr>
          <p:cNvSpPr/>
          <p:nvPr/>
        </p:nvSpPr>
        <p:spPr>
          <a:xfrm>
            <a:off x="8900719" y="6453047"/>
            <a:ext cx="872455" cy="251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5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0BAF7-A59B-4491-AE36-F3D62FA8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8C474-8237-4854-8018-74C5E530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FeatureType</a:t>
            </a:r>
            <a:r>
              <a:rPr lang="ko-KR" altLang="en-US" dirty="0"/>
              <a:t>에 따른 결과 값의 차이</a:t>
            </a:r>
            <a:endParaRPr lang="en-US" altLang="ko-KR" dirty="0"/>
          </a:p>
          <a:p>
            <a:r>
              <a:rPr lang="en-US" altLang="ko-KR" dirty="0"/>
              <a:t>HOG</a:t>
            </a:r>
            <a:r>
              <a:rPr lang="ko-KR" altLang="en-US" dirty="0"/>
              <a:t>가 제일 잘 자동차를 </a:t>
            </a:r>
            <a:r>
              <a:rPr lang="en-US" altLang="ko-KR" dirty="0"/>
              <a:t>detect </a:t>
            </a:r>
            <a:r>
              <a:rPr lang="ko-KR" altLang="en-US" dirty="0"/>
              <a:t>하는 거 같다</a:t>
            </a:r>
            <a:r>
              <a:rPr lang="en-US" altLang="ko-KR" dirty="0"/>
              <a:t>. (FP</a:t>
            </a:r>
            <a:r>
              <a:rPr lang="ko-KR" altLang="en-US" dirty="0"/>
              <a:t>가 제일 적음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CB3C62-5863-49E1-8295-67CD1DB27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652" y="2233904"/>
            <a:ext cx="3954011" cy="27158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49D89B-549A-4FAE-AD12-F2479F7D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042" y="1786631"/>
            <a:ext cx="4061916" cy="3163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9DF5B3-8C4E-4364-A789-C1AB8C573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33905"/>
            <a:ext cx="4036348" cy="27158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9F5DF3-C2A2-401A-98A7-064957268CCD}"/>
              </a:ext>
            </a:extLst>
          </p:cNvPr>
          <p:cNvSpPr txBox="1"/>
          <p:nvPr/>
        </p:nvSpPr>
        <p:spPr>
          <a:xfrm>
            <a:off x="73493" y="18727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HOG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B1333-4AED-418C-91E4-B3E7130EECC8}"/>
              </a:ext>
            </a:extLst>
          </p:cNvPr>
          <p:cNvSpPr txBox="1"/>
          <p:nvPr/>
        </p:nvSpPr>
        <p:spPr>
          <a:xfrm>
            <a:off x="4082675" y="186457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Haar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92177D-0144-4073-BB7D-4AE9CCF0A161}"/>
              </a:ext>
            </a:extLst>
          </p:cNvPr>
          <p:cNvSpPr txBox="1"/>
          <p:nvPr/>
        </p:nvSpPr>
        <p:spPr>
          <a:xfrm>
            <a:off x="8155652" y="191246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LBP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F53ACD-7932-42BB-AA62-859311EEC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86" y="6450726"/>
            <a:ext cx="7062367" cy="3085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82A6C6-1A24-4A11-82E2-730DC09FCED0}"/>
              </a:ext>
            </a:extLst>
          </p:cNvPr>
          <p:cNvSpPr/>
          <p:nvPr/>
        </p:nvSpPr>
        <p:spPr>
          <a:xfrm>
            <a:off x="8934275" y="6492875"/>
            <a:ext cx="872455" cy="251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0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86CCB-76A0-4DF0-B8DF-A37242A0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65244-E320-4086-93C2-C25AAAFB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HOG</a:t>
            </a:r>
          </a:p>
          <a:p>
            <a:r>
              <a:rPr lang="en-US" altLang="ko-KR" dirty="0" err="1"/>
              <a:t>Haar</a:t>
            </a:r>
            <a:endParaRPr lang="en-US" altLang="ko-KR" dirty="0"/>
          </a:p>
          <a:p>
            <a:r>
              <a:rPr lang="en-US" altLang="ko-KR" dirty="0"/>
              <a:t>LBP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2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3D9F-D393-4E1D-8EA5-246997C9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B253A-BFE0-48CB-B658-9FE62EF20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9DE4EC-DC64-4C65-A4E8-E70E098A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168" y="-320205"/>
            <a:ext cx="6771864" cy="44388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BF6CD1-0F6D-49B2-A0AC-8ED43157A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611" y="3180471"/>
            <a:ext cx="5432652" cy="37684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9459BD-98ED-4D11-8900-980E94F59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148281" cy="772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2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F08A3-29F3-4CD0-BF8E-0B00E1EA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vehicleDetector_HOG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6F7063-5593-4820-950B-30CC8253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5" y="2473062"/>
            <a:ext cx="5281947" cy="28070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4FA05A-EB39-4661-BB29-39CEDA3D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663" y="2376929"/>
            <a:ext cx="5579990" cy="29031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519E62-AAFB-49A1-BF12-23C918954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502" y="2317002"/>
            <a:ext cx="4438836" cy="302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F77462-C105-4259-9BED-F987221C337E}"/>
              </a:ext>
            </a:extLst>
          </p:cNvPr>
          <p:cNvSpPr txBox="1"/>
          <p:nvPr/>
        </p:nvSpPr>
        <p:spPr>
          <a:xfrm>
            <a:off x="515804" y="1833413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Positive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BA292-68B1-4CBF-B116-E6CD3A795E2E}"/>
              </a:ext>
            </a:extLst>
          </p:cNvPr>
          <p:cNvSpPr txBox="1"/>
          <p:nvPr/>
        </p:nvSpPr>
        <p:spPr>
          <a:xfrm>
            <a:off x="5776875" y="1833413"/>
            <a:ext cx="111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Negative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F748F-8594-4F48-A3CA-861BD0FE0046}"/>
              </a:ext>
            </a:extLst>
          </p:cNvPr>
          <p:cNvSpPr txBox="1"/>
          <p:nvPr/>
        </p:nvSpPr>
        <p:spPr>
          <a:xfrm>
            <a:off x="351528" y="555039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2,122</a:t>
            </a:r>
            <a:r>
              <a:rPr lang="ko-KR" altLang="en-US" dirty="0"/>
              <a:t>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BF4A2-D2FE-41E7-9621-80FBCC9EB2EA}"/>
              </a:ext>
            </a:extLst>
          </p:cNvPr>
          <p:cNvSpPr txBox="1"/>
          <p:nvPr/>
        </p:nvSpPr>
        <p:spPr>
          <a:xfrm>
            <a:off x="5969502" y="561258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500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53651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DE7B6-54DA-48AC-95B5-A6E02A6D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vehicleDetector_HOG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C98844-7703-496B-B39C-BFA7895D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05" y="1339283"/>
            <a:ext cx="7602919" cy="50975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8927C7-F76C-465F-A126-17CBBC11D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570" y="6436818"/>
            <a:ext cx="6472154" cy="282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105BCA-750A-4918-8AA7-4502F46EF317}"/>
              </a:ext>
            </a:extLst>
          </p:cNvPr>
          <p:cNvSpPr txBox="1"/>
          <p:nvPr/>
        </p:nvSpPr>
        <p:spPr>
          <a:xfrm>
            <a:off x="764738" y="1618349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1600</a:t>
            </a:r>
            <a:r>
              <a:rPr lang="ko-KR" altLang="en-US" dirty="0"/>
              <a:t>번째 사진으로 테스트 진행 결과</a:t>
            </a:r>
          </a:p>
        </p:txBody>
      </p:sp>
    </p:spTree>
    <p:extLst>
      <p:ext uri="{BB962C8B-B14F-4D97-AF65-F5344CB8AC3E}">
        <p14:creationId xmlns:p14="http://schemas.microsoft.com/office/powerpoint/2010/main" val="243699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38413-927F-45F1-B2D4-57B5DB35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vehicleDetector_HOG_with_neg_gen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632B12-662B-4EA7-BAF5-882011C33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7" y="2541536"/>
            <a:ext cx="5127208" cy="27247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9F1888-1504-4C2A-AED9-19145228D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381" y="2391366"/>
            <a:ext cx="5127208" cy="3025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251319-FA90-4A0F-B3D9-097D26FC65D1}"/>
              </a:ext>
            </a:extLst>
          </p:cNvPr>
          <p:cNvSpPr txBox="1"/>
          <p:nvPr/>
        </p:nvSpPr>
        <p:spPr>
          <a:xfrm>
            <a:off x="540971" y="1904252"/>
            <a:ext cx="9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Positive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EF228-0823-4395-A6A3-6C56CA8782F4}"/>
              </a:ext>
            </a:extLst>
          </p:cNvPr>
          <p:cNvSpPr txBox="1"/>
          <p:nvPr/>
        </p:nvSpPr>
        <p:spPr>
          <a:xfrm>
            <a:off x="5784055" y="1904252"/>
            <a:ext cx="260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Negative with </a:t>
            </a:r>
            <a:r>
              <a:rPr lang="en-US" altLang="ko-KR" dirty="0" err="1"/>
              <a:t>neg_gen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244A18-D4A0-4C36-967D-0C5D7D168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554" y="2391366"/>
            <a:ext cx="3954818" cy="2964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11FAF0-1CD1-4036-8739-8961436CB867}"/>
              </a:ext>
            </a:extLst>
          </p:cNvPr>
          <p:cNvSpPr txBox="1"/>
          <p:nvPr/>
        </p:nvSpPr>
        <p:spPr>
          <a:xfrm>
            <a:off x="351528" y="555039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2,122</a:t>
            </a:r>
            <a:r>
              <a:rPr lang="ko-KR" altLang="en-US" dirty="0"/>
              <a:t>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BC417-17E2-48E9-BBE7-41E9CBDCCBC5}"/>
              </a:ext>
            </a:extLst>
          </p:cNvPr>
          <p:cNvSpPr txBox="1"/>
          <p:nvPr/>
        </p:nvSpPr>
        <p:spPr>
          <a:xfrm>
            <a:off x="5784055" y="551263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3,519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49965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A7C92-73FE-4453-B74B-EFA09F13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vehicleDetector_HOG_with_neg_gen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16BF5D-7C7A-4FC6-A70B-2D5A57BF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32" y="1356060"/>
            <a:ext cx="7439871" cy="50059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EF0039-E271-4008-ABE3-55D40C9EA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080" y="6362030"/>
            <a:ext cx="7062367" cy="308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C8CD2-1A93-4191-8F18-5C04D79C4D65}"/>
              </a:ext>
            </a:extLst>
          </p:cNvPr>
          <p:cNvSpPr txBox="1"/>
          <p:nvPr/>
        </p:nvSpPr>
        <p:spPr>
          <a:xfrm>
            <a:off x="764738" y="1618349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1600</a:t>
            </a:r>
            <a:r>
              <a:rPr lang="ko-KR" altLang="en-US" dirty="0"/>
              <a:t>번째 사진으로 테스트 진행 결과</a:t>
            </a:r>
          </a:p>
        </p:txBody>
      </p:sp>
    </p:spTree>
    <p:extLst>
      <p:ext uri="{BB962C8B-B14F-4D97-AF65-F5344CB8AC3E}">
        <p14:creationId xmlns:p14="http://schemas.microsoft.com/office/powerpoint/2010/main" val="148308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427747-F103-4904-8B4C-0F34C17F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1433"/>
            <a:ext cx="6204542" cy="41599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9B9F2D-A08E-401E-B6B1-40FE876A2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463" y="1531432"/>
            <a:ext cx="6182537" cy="4159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98632-A716-4651-923B-76F6AFF899F2}"/>
              </a:ext>
            </a:extLst>
          </p:cNvPr>
          <p:cNvSpPr txBox="1"/>
          <p:nvPr/>
        </p:nvSpPr>
        <p:spPr>
          <a:xfrm>
            <a:off x="410579" y="991309"/>
            <a:ext cx="376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vehicleDetector_HOG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CB2F3-E7B2-4EA5-8D49-B4AE81C26DC7}"/>
              </a:ext>
            </a:extLst>
          </p:cNvPr>
          <p:cNvSpPr txBox="1"/>
          <p:nvPr/>
        </p:nvSpPr>
        <p:spPr>
          <a:xfrm>
            <a:off x="6096000" y="1069765"/>
            <a:ext cx="5182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vehicleDetector_HOG_with_neg_gen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45F860-F0A9-4680-A42A-290DFF6E3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080" y="6362030"/>
            <a:ext cx="7062367" cy="308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E9DB5-5CE4-461F-A746-D9411A786E13}"/>
              </a:ext>
            </a:extLst>
          </p:cNvPr>
          <p:cNvSpPr txBox="1"/>
          <p:nvPr/>
        </p:nvSpPr>
        <p:spPr>
          <a:xfrm>
            <a:off x="679508" y="5914239"/>
            <a:ext cx="606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트레인 데이터를 다르게 해도 결과가 많이 달라진다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0DDA5-4530-497C-9FA0-FBC4055E3767}"/>
              </a:ext>
            </a:extLst>
          </p:cNvPr>
          <p:cNvSpPr txBox="1"/>
          <p:nvPr/>
        </p:nvSpPr>
        <p:spPr>
          <a:xfrm>
            <a:off x="410579" y="510555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1600</a:t>
            </a:r>
            <a:r>
              <a:rPr lang="ko-KR" altLang="en-US" dirty="0"/>
              <a:t>번째 사진으로 테스트 진행 결과</a:t>
            </a:r>
          </a:p>
        </p:txBody>
      </p:sp>
    </p:spTree>
    <p:extLst>
      <p:ext uri="{BB962C8B-B14F-4D97-AF65-F5344CB8AC3E}">
        <p14:creationId xmlns:p14="http://schemas.microsoft.com/office/powerpoint/2010/main" val="182421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66C11-A5B2-42F0-A5FF-E9A20355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vehicleDetector_HOG_with_neg_gen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F41D4-B3E3-4C9B-8343-BEE62293E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" dirty="0"/>
              <a:t>1</a:t>
            </a:r>
            <a:r>
              <a:rPr lang="ko-KR" altLang="en-US" dirty="0"/>
              <a:t>단계 </a:t>
            </a:r>
            <a:r>
              <a:rPr lang="en-US" altLang="ko" dirty="0"/>
              <a:t>1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2</a:t>
            </a:r>
            <a:r>
              <a:rPr lang="ko-KR" altLang="en-US" dirty="0"/>
              <a:t>단계 </a:t>
            </a:r>
            <a:r>
              <a:rPr lang="en-US" altLang="ko" dirty="0"/>
              <a:t>3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3</a:t>
            </a:r>
            <a:r>
              <a:rPr lang="ko-KR" altLang="en-US" dirty="0"/>
              <a:t>단계 </a:t>
            </a:r>
            <a:r>
              <a:rPr lang="en-US" altLang="ko" dirty="0"/>
              <a:t>4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4</a:t>
            </a:r>
            <a:r>
              <a:rPr lang="ko-KR" altLang="en-US" dirty="0"/>
              <a:t>단계 </a:t>
            </a:r>
            <a:r>
              <a:rPr lang="en-US" altLang="ko" dirty="0"/>
              <a:t>6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5</a:t>
            </a:r>
            <a:r>
              <a:rPr lang="ko-KR" altLang="en-US" dirty="0"/>
              <a:t>단계 </a:t>
            </a:r>
            <a:r>
              <a:rPr lang="en-US" altLang="ko" dirty="0"/>
              <a:t>13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6</a:t>
            </a:r>
            <a:r>
              <a:rPr lang="ko-KR" altLang="en-US" dirty="0"/>
              <a:t>단계 </a:t>
            </a:r>
            <a:r>
              <a:rPr lang="en-US" altLang="ko" dirty="0"/>
              <a:t>16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7</a:t>
            </a:r>
            <a:r>
              <a:rPr lang="ko-KR" altLang="en-US" dirty="0"/>
              <a:t>단계 </a:t>
            </a:r>
            <a:r>
              <a:rPr lang="en-US" altLang="ko" dirty="0"/>
              <a:t>10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8</a:t>
            </a:r>
            <a:r>
              <a:rPr lang="ko-KR" altLang="en-US" dirty="0"/>
              <a:t>단계 </a:t>
            </a:r>
            <a:r>
              <a:rPr lang="en-US" altLang="ko" dirty="0"/>
              <a:t>18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9</a:t>
            </a:r>
            <a:r>
              <a:rPr lang="ko-KR" altLang="en-US" dirty="0"/>
              <a:t>단계 </a:t>
            </a:r>
            <a:r>
              <a:rPr lang="en-US" altLang="ko" dirty="0"/>
              <a:t>34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10</a:t>
            </a:r>
            <a:r>
              <a:rPr lang="ko-KR" altLang="en-US" dirty="0"/>
              <a:t>단계 </a:t>
            </a:r>
            <a:r>
              <a:rPr lang="en-US" altLang="ko" dirty="0"/>
              <a:t>65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11</a:t>
            </a:r>
            <a:r>
              <a:rPr lang="ko-KR" altLang="en-US" dirty="0"/>
              <a:t>단계 </a:t>
            </a:r>
            <a:r>
              <a:rPr lang="en-US" altLang="ko" dirty="0"/>
              <a:t>116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12</a:t>
            </a:r>
            <a:r>
              <a:rPr lang="ko-KR" altLang="en-US" dirty="0"/>
              <a:t>단계 </a:t>
            </a:r>
            <a:r>
              <a:rPr lang="en-US" altLang="ko" dirty="0"/>
              <a:t>171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13</a:t>
            </a:r>
            <a:r>
              <a:rPr lang="ko-KR" altLang="en-US" dirty="0"/>
              <a:t>단계 </a:t>
            </a:r>
            <a:r>
              <a:rPr lang="en-US" altLang="ko" dirty="0"/>
              <a:t>167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14</a:t>
            </a:r>
            <a:r>
              <a:rPr lang="ko-KR" altLang="en-US" dirty="0"/>
              <a:t>단계 </a:t>
            </a:r>
            <a:r>
              <a:rPr lang="en-US" altLang="ko" dirty="0"/>
              <a:t>165</a:t>
            </a:r>
            <a:r>
              <a:rPr lang="ko-KR" altLang="en-US" dirty="0"/>
              <a:t>초</a:t>
            </a:r>
          </a:p>
          <a:p>
            <a:r>
              <a:rPr lang="en-US" altLang="ko" dirty="0"/>
              <a:t>15</a:t>
            </a:r>
            <a:r>
              <a:rPr lang="ko-KR" altLang="en-US" dirty="0"/>
              <a:t>단계 </a:t>
            </a:r>
            <a:r>
              <a:rPr lang="en-US" altLang="ko" dirty="0"/>
              <a:t>164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/>
              <a:t>negative samples </a:t>
            </a:r>
            <a:r>
              <a:rPr lang="ko-KR" altLang="en-US" dirty="0"/>
              <a:t>적어서 중단</a:t>
            </a:r>
          </a:p>
          <a:p>
            <a:r>
              <a:rPr lang="en-US" altLang="ko-KR" dirty="0"/>
              <a:t>Training complete</a:t>
            </a: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0DC4296-C4D2-4914-AE27-BED0FB8A3D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854606"/>
              </p:ext>
            </p:extLst>
          </p:nvPr>
        </p:nvGraphicFramePr>
        <p:xfrm>
          <a:off x="3598878" y="1825625"/>
          <a:ext cx="657836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526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364</Words>
  <Application>Microsoft Office PowerPoint</Application>
  <PresentationFormat>와이드스크린</PresentationFormat>
  <Paragraphs>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2019_02_07</vt:lpstr>
      <vt:lpstr>PowerPoint 프레젠테이션</vt:lpstr>
      <vt:lpstr>PowerPoint 프레젠테이션</vt:lpstr>
      <vt:lpstr>vehicleDetector_HOG</vt:lpstr>
      <vt:lpstr>vehicleDetector_HOG</vt:lpstr>
      <vt:lpstr>vehicleDetector_HOG_with_neg_gen</vt:lpstr>
      <vt:lpstr>vehicleDetector_HOG_with_neg_gen</vt:lpstr>
      <vt:lpstr>PowerPoint 프레젠테이션</vt:lpstr>
      <vt:lpstr>vehicleDetector_HOG_with_neg_gen</vt:lpstr>
      <vt:lpstr>vehicleDetector_Haar_with_neg_gen</vt:lpstr>
      <vt:lpstr>vehicleDetector_Haar_with_neg_gen</vt:lpstr>
      <vt:lpstr>vehicleDetector_LBP_with_neg_gen</vt:lpstr>
      <vt:lpstr>vehicleDetector_LBP_with_neg_gen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2019_02_07</dc:title>
  <dc:creator>동현</dc:creator>
  <cp:lastModifiedBy>동현</cp:lastModifiedBy>
  <cp:revision>44</cp:revision>
  <dcterms:created xsi:type="dcterms:W3CDTF">2019-02-04T11:42:42Z</dcterms:created>
  <dcterms:modified xsi:type="dcterms:W3CDTF">2019-02-06T11:48:45Z</dcterms:modified>
</cp:coreProperties>
</file>