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3" r:id="rId8"/>
    <p:sldId id="261" r:id="rId9"/>
    <p:sldId id="264" r:id="rId10"/>
    <p:sldId id="266" r:id="rId11"/>
    <p:sldId id="265" r:id="rId12"/>
    <p:sldId id="267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9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62A647-08B2-4B59-A82D-B0FCF0A8FB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FC84FE6-E848-4BE8-B0A4-37D8CC9DE6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CC2A26-94BA-4E58-B201-7C24CCB9A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6D06E-CD30-4DA0-A10B-3574C2BDC904}" type="datetimeFigureOut">
              <a:rPr lang="ko-KR" altLang="en-US" smtClean="0"/>
              <a:t>2025-06-18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7B5853-0794-4920-9097-5F0DB7417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675EF6-D8AE-43DB-A2CB-B0BF7CEF1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C63FB-0B1B-4397-AF7E-4C72B51951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0709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E39B27-7C66-471E-8F3A-0D372E03A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8A501A8-B962-413A-9026-82FC41F5FF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1BA349-4A98-4005-8F0C-D4CA3E7CE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6D06E-CD30-4DA0-A10B-3574C2BDC904}" type="datetimeFigureOut">
              <a:rPr lang="ko-KR" altLang="en-US" smtClean="0"/>
              <a:t>2025-06-18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8E92B9-6664-48AE-8017-CE2013979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311092-69C1-4B8D-8D4E-CBFF8ADBF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C63FB-0B1B-4397-AF7E-4C72B51951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4867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98CBEFA-6772-435A-A893-848D983A9C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2963531-80D7-494C-893E-C5FAAE8BA3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90F8F1-306E-47B0-9329-9587443C3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6D06E-CD30-4DA0-A10B-3574C2BDC904}" type="datetimeFigureOut">
              <a:rPr lang="ko-KR" altLang="en-US" smtClean="0"/>
              <a:t>2025-06-18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DAC60E-1A38-4441-BCFC-274229CE2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9CFF5A-B80F-4EDB-AE15-100051E02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C63FB-0B1B-4397-AF7E-4C72B51951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6573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8FF656-362C-45F8-AE09-A1B7C590E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3241E4-2103-49F9-A08B-C7468BD024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9003F7-11F8-4CA9-A62A-105B661F6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6D06E-CD30-4DA0-A10B-3574C2BDC904}" type="datetimeFigureOut">
              <a:rPr lang="ko-KR" altLang="en-US" smtClean="0"/>
              <a:t>2025-06-18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AEA8A3-C70F-4368-AA15-6467DCF9E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3DFE69-912E-4D1C-940C-6F037BFD7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C63FB-0B1B-4397-AF7E-4C72B51951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1723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44B6A5-6FB7-4BD3-BED6-FDB840578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9BD8C92-E313-4B1F-8D0B-352E1A28EC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334FDA-956C-49C5-A2D5-C0E835B2F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6D06E-CD30-4DA0-A10B-3574C2BDC904}" type="datetimeFigureOut">
              <a:rPr lang="ko-KR" altLang="en-US" smtClean="0"/>
              <a:t>2025-06-18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9C8FF3-4A23-48C0-8CEB-8BC7DBCAD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DFC8D3-E7B8-4DD0-8B52-916AD72D1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C63FB-0B1B-4397-AF7E-4C72B51951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5535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B3C83B-534C-4AD7-85A5-EF51BD020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744F77-36CF-4720-8AB3-8D2B6C8A8C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FE675C1-32C8-4727-94C2-980637F1BE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8CA1395-0447-4C77-896A-C49736C1D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6D06E-CD30-4DA0-A10B-3574C2BDC904}" type="datetimeFigureOut">
              <a:rPr lang="ko-KR" altLang="en-US" smtClean="0"/>
              <a:t>2025-06-18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A6DAFEC-D43E-4AA9-9842-0C1E3D6D0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DE75A10-1B7C-4BAC-B082-19D4C53F9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C63FB-0B1B-4397-AF7E-4C72B51951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920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AAD0F1-9A5A-409E-99AD-22C5CD720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C382BAB-9F29-4B27-BDF4-A541DFB00D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61FFF54-9841-425D-AB72-38A2516E12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71B0206-D6B0-4446-987B-F20EF260DE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916B7C1-642B-4D95-9ED1-F82D84B457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1CAB2C6-DAEE-441E-8381-35B152DF1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6D06E-CD30-4DA0-A10B-3574C2BDC904}" type="datetimeFigureOut">
              <a:rPr lang="ko-KR" altLang="en-US" smtClean="0"/>
              <a:t>2025-06-18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3EB4878-5653-48F4-8CE4-818F274C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32868C6-2FEE-48D1-96B1-F0E0FA0B5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C63FB-0B1B-4397-AF7E-4C72B51951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5308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169E16-FB94-4946-B5AF-FAF9F87F5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7D1D4ED-A2AF-425C-9AE6-E62644D88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6D06E-CD30-4DA0-A10B-3574C2BDC904}" type="datetimeFigureOut">
              <a:rPr lang="ko-KR" altLang="en-US" smtClean="0"/>
              <a:t>2025-06-18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5006822-C671-4A1A-89D0-8B6DE830F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BD6DCC-526F-4F12-A48C-CCE163536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C63FB-0B1B-4397-AF7E-4C72B51951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9720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D7F2689-B87F-465E-AD1F-749421314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6D06E-CD30-4DA0-A10B-3574C2BDC904}" type="datetimeFigureOut">
              <a:rPr lang="ko-KR" altLang="en-US" smtClean="0"/>
              <a:t>2025-06-18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BDA216B-2575-42A4-B2BA-0FCCDC2C2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E1F160B-0D6F-40E6-9E18-E1C610B71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C63FB-0B1B-4397-AF7E-4C72B51951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6320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C47B52-D510-46CF-9CF7-9342C9849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BCB5D9-132F-419F-892F-F48E12889A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242CA19-2FA9-4DEA-BFFC-E3824854DC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C8FDB99-81A0-48ED-89D3-827C8AD41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6D06E-CD30-4DA0-A10B-3574C2BDC904}" type="datetimeFigureOut">
              <a:rPr lang="ko-KR" altLang="en-US" smtClean="0"/>
              <a:t>2025-06-18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A742338-7CC4-480B-B400-5DCF9FE76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4E3BEC7-B5D7-4023-A45F-F69CED7F4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C63FB-0B1B-4397-AF7E-4C72B51951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1592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F87CCF-C0C3-44C6-8679-B94B8C452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D9E02B8-644D-4AC6-A53C-3205461E07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75C343A-D261-415D-B633-48ED4FA6FE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5E2E0F2-5279-44A2-B56D-DB857C62F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6D06E-CD30-4DA0-A10B-3574C2BDC904}" type="datetimeFigureOut">
              <a:rPr lang="ko-KR" altLang="en-US" smtClean="0"/>
              <a:t>2025-06-18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D909D48-23AD-45EF-B5D3-E702166E7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B4E9384-E8CC-473A-888F-F87E42E03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C63FB-0B1B-4397-AF7E-4C72B51951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7928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05FE81D-DDE6-4C55-838C-02BF86C04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AE74210-90F6-4653-B249-CDDA9933C6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1DC7B1-B0EB-4CA7-9373-00AF1A27FE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F6D06E-CD30-4DA0-A10B-3574C2BDC904}" type="datetimeFigureOut">
              <a:rPr lang="ko-KR" altLang="en-US" smtClean="0"/>
              <a:t>2025-06-18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D4D1B8-33B6-470A-B266-5E65427910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2B6F5C-A7AF-42E8-8D71-9AE437F3C3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CC63FB-0B1B-4397-AF7E-4C72B51951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2759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1EADCAF8-8823-4E89-8612-21029831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8CA07B2-0819-4B62-9425-7A52BBDD70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A02BEE4-A5D4-40AF-882D-49D34B086F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6937"/>
            <a:chExt cx="9772765" cy="6858000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0F5843EB-154F-4459-8954-BB1DF64BBD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75905135-55D9-431B-8D5A-4C5C92B1F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accent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9B732812-A0BB-4324-B390-DFEF26C109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01FEC055-6F76-4E20-BC93-76C2F58EA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D74CD21D-122E-4F3D-82AF-F4A37C278A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5A7FF51F-3820-41BE-8690-7E758ECFA7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gradFill>
              <a:gsLst>
                <a:gs pos="813">
                  <a:schemeClr val="bg1">
                    <a:alpha val="41000"/>
                  </a:schemeClr>
                </a:gs>
                <a:gs pos="20000">
                  <a:schemeClr val="accent5">
                    <a:lumMod val="85000"/>
                    <a:alpha val="56000"/>
                  </a:schemeClr>
                </a:gs>
                <a:gs pos="44000">
                  <a:schemeClr val="accent6">
                    <a:lumMod val="40000"/>
                    <a:lumOff val="60000"/>
                    <a:alpha val="57000"/>
                  </a:schemeClr>
                </a:gs>
                <a:gs pos="100000">
                  <a:schemeClr val="bg1">
                    <a:alpha val="59000"/>
                  </a:schemeClr>
                </a:gs>
                <a:gs pos="74000">
                  <a:schemeClr val="accent1">
                    <a:lumMod val="91000"/>
                    <a:lumOff val="9000"/>
                    <a:alpha val="34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85EAD889-EA4D-485F-BA9C-F6473A4329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CDBE0038-B91F-CFE4-579C-1474BF7A0FA3}"/>
              </a:ext>
            </a:extLst>
          </p:cNvPr>
          <p:cNvSpPr txBox="1"/>
          <p:nvPr/>
        </p:nvSpPr>
        <p:spPr>
          <a:xfrm>
            <a:off x="3045368" y="2043663"/>
            <a:ext cx="6105194" cy="20310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sz="52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게임서버실습</a:t>
            </a:r>
            <a:r>
              <a:rPr lang="en-US" altLang="ko-KR" sz="52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(1) </a:t>
            </a:r>
            <a:r>
              <a:rPr lang="ko-KR" altLang="en-US" sz="52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기말 과제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4CAFE8-5380-4C34-7AC1-F538318A1978}"/>
              </a:ext>
            </a:extLst>
          </p:cNvPr>
          <p:cNvSpPr txBox="1"/>
          <p:nvPr/>
        </p:nvSpPr>
        <p:spPr>
          <a:xfrm>
            <a:off x="3045368" y="4160126"/>
            <a:ext cx="6105194" cy="6820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 latinLnBrk="0">
              <a:lnSpc>
                <a:spcPct val="90000"/>
              </a:lnSpc>
              <a:spcBef>
                <a:spcPts val="1000"/>
              </a:spcBef>
            </a:pPr>
            <a:r>
              <a:rPr lang="en-US" altLang="ko-KR" sz="2400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C377018 </a:t>
            </a:r>
            <a:r>
              <a:rPr lang="ko-KR" altLang="en-US" sz="2400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게임소프트웨어 박현아</a:t>
            </a:r>
          </a:p>
        </p:txBody>
      </p:sp>
    </p:spTree>
    <p:extLst>
      <p:ext uri="{BB962C8B-B14F-4D97-AF65-F5344CB8AC3E}">
        <p14:creationId xmlns:p14="http://schemas.microsoft.com/office/powerpoint/2010/main" val="18781919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0A0020-85F6-46FE-48C6-1904C82DBA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텍스트, 도표, 평행, 평면도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22F61FE5-05C3-BDCC-A354-8E8A57D443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847"/>
          <a:stretch>
            <a:fillRect/>
          </a:stretch>
        </p:blipFill>
        <p:spPr>
          <a:xfrm>
            <a:off x="1432240" y="52754"/>
            <a:ext cx="9327520" cy="6805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4020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, 도표, 평행, 평면도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C47FD20A-B5FE-C19B-8641-43DA38B061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153" b="3321"/>
          <a:stretch>
            <a:fillRect/>
          </a:stretch>
        </p:blipFill>
        <p:spPr>
          <a:xfrm>
            <a:off x="1432240" y="0"/>
            <a:ext cx="932752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6597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:push dir="u"/>
      </p:transition>
    </mc:Choice>
    <mc:Fallback>
      <p:transition spd="slow">
        <p:push dir="u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0B71215-A0CD-4F08-A1AE-1DFA9318240B}"/>
              </a:ext>
            </a:extLst>
          </p:cNvPr>
          <p:cNvSpPr txBox="1"/>
          <p:nvPr/>
        </p:nvSpPr>
        <p:spPr>
          <a:xfrm>
            <a:off x="546775" y="475958"/>
            <a:ext cx="1747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예외 처리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54B4750-F440-BF42-7F38-F519217C83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6549" y="1497648"/>
            <a:ext cx="7078902" cy="73820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45E756E-84F8-5BE4-7710-DEED375AC8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6548" y="2464503"/>
            <a:ext cx="7078903" cy="3831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033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BB22EF-13D5-A7EB-7A6C-CE9BBFF288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C00B37AA-658B-8DEA-08B3-D142FDED1C58}"/>
              </a:ext>
            </a:extLst>
          </p:cNvPr>
          <p:cNvSpPr txBox="1"/>
          <p:nvPr/>
        </p:nvSpPr>
        <p:spPr>
          <a:xfrm>
            <a:off x="6246056" y="1533378"/>
            <a:ext cx="5070619" cy="49901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lvl="0" indent="-34290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ko-KR" altLang="ko-KR" dirty="0">
                <a:latin typeface="Arial" panose="020B0604020202020204" pitchFamily="34" charset="0"/>
              </a:rPr>
              <a:t>클라이언트 → </a:t>
            </a:r>
            <a:r>
              <a:rPr lang="ko-KR" altLang="ko-KR" dirty="0" err="1">
                <a:latin typeface="Arial" panose="020B0604020202020204" pitchFamily="34" charset="0"/>
              </a:rPr>
              <a:t>메인서버</a:t>
            </a:r>
            <a:r>
              <a:rPr lang="ko-KR" altLang="ko-KR" dirty="0">
                <a:latin typeface="Arial" panose="020B0604020202020204" pitchFamily="34" charset="0"/>
              </a:rPr>
              <a:t> 로그인 요청</a:t>
            </a:r>
          </a:p>
          <a:p>
            <a:pPr marL="342900" lvl="0" indent="-34290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ko-KR" altLang="ko-KR" dirty="0" err="1">
                <a:latin typeface="Arial" panose="020B0604020202020204" pitchFamily="34" charset="0"/>
              </a:rPr>
              <a:t>메인서버</a:t>
            </a:r>
            <a:r>
              <a:rPr lang="ko-KR" altLang="ko-KR" dirty="0">
                <a:latin typeface="Arial" panose="020B0604020202020204" pitchFamily="34" charset="0"/>
              </a:rPr>
              <a:t> → UID 발급 후 응답</a:t>
            </a:r>
          </a:p>
          <a:p>
            <a:pPr marL="342900" lvl="0" indent="-34290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ko-KR" altLang="ko-KR" dirty="0">
                <a:latin typeface="Arial" panose="020B0604020202020204" pitchFamily="34" charset="0"/>
              </a:rPr>
              <a:t>클라이언트 → 채팅 입장 요청</a:t>
            </a:r>
          </a:p>
          <a:p>
            <a:pPr marL="342900" lvl="0" indent="-34290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ko-KR" altLang="ko-KR" dirty="0" err="1">
                <a:latin typeface="Arial" panose="020B0604020202020204" pitchFamily="34" charset="0"/>
              </a:rPr>
              <a:t>메인서버</a:t>
            </a:r>
            <a:r>
              <a:rPr lang="ko-KR" altLang="ko-KR" dirty="0">
                <a:latin typeface="Arial" panose="020B0604020202020204" pitchFamily="34" charset="0"/>
              </a:rPr>
              <a:t> → 채팅 서버에 전달</a:t>
            </a:r>
          </a:p>
          <a:p>
            <a:pPr marL="342900" lvl="0" indent="-34290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ko-KR" altLang="ko-KR" dirty="0">
                <a:latin typeface="Arial" panose="020B0604020202020204" pitchFamily="34" charset="0"/>
              </a:rPr>
              <a:t>채팅 서버 → 유저 입장 메시지 </a:t>
            </a:r>
            <a:r>
              <a:rPr lang="ko-KR" altLang="ko-KR" dirty="0" err="1">
                <a:latin typeface="Arial" panose="020B0604020202020204" pitchFamily="34" charset="0"/>
              </a:rPr>
              <a:t>브로드캐스트</a:t>
            </a:r>
            <a:endParaRPr lang="ko-KR" altLang="ko-KR" dirty="0">
              <a:latin typeface="Arial" panose="020B0604020202020204" pitchFamily="34" charset="0"/>
            </a:endParaRPr>
          </a:p>
          <a:p>
            <a:pPr marL="342900" lvl="0" indent="-34290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ko-KR" altLang="ko-KR" dirty="0">
                <a:latin typeface="Arial" panose="020B0604020202020204" pitchFamily="34" charset="0"/>
              </a:rPr>
              <a:t>클라이언트 → 채팅 메시지 전송</a:t>
            </a:r>
          </a:p>
          <a:p>
            <a:pPr marL="342900" lvl="0" indent="-34290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ko-KR" altLang="ko-KR" dirty="0" err="1">
                <a:latin typeface="Arial" panose="020B0604020202020204" pitchFamily="34" charset="0"/>
              </a:rPr>
              <a:t>메인서버</a:t>
            </a:r>
            <a:r>
              <a:rPr lang="ko-KR" altLang="ko-KR" dirty="0">
                <a:latin typeface="Arial" panose="020B0604020202020204" pitchFamily="34" charset="0"/>
              </a:rPr>
              <a:t> → 채팅 서버로 전송</a:t>
            </a:r>
          </a:p>
          <a:p>
            <a:pPr marL="342900" lvl="0" indent="-34290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ko-KR" altLang="ko-KR" dirty="0">
                <a:latin typeface="Arial" panose="020B0604020202020204" pitchFamily="34" charset="0"/>
              </a:rPr>
              <a:t>채팅 서버 → 전체 유저에게 </a:t>
            </a:r>
            <a:r>
              <a:rPr lang="ko-KR" altLang="ko-KR" dirty="0" err="1">
                <a:latin typeface="Arial" panose="020B0604020202020204" pitchFamily="34" charset="0"/>
              </a:rPr>
              <a:t>브로드캐스트</a:t>
            </a:r>
            <a:endParaRPr lang="ko-KR" altLang="ko-KR" dirty="0">
              <a:latin typeface="Arial" panose="020B0604020202020204" pitchFamily="34" charset="0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endParaRPr lang="ko-KR" altLang="en-US" dirty="0"/>
          </a:p>
        </p:txBody>
      </p:sp>
      <p:sp>
        <p:nvSpPr>
          <p:cNvPr id="9" name="순서도: 연결자 8">
            <a:extLst>
              <a:ext uri="{FF2B5EF4-FFF2-40B4-BE49-F238E27FC236}">
                <a16:creationId xmlns:a16="http://schemas.microsoft.com/office/drawing/2014/main" id="{18EBC1EA-2386-A7F9-2E88-018E6D4D74E5}"/>
              </a:ext>
            </a:extLst>
          </p:cNvPr>
          <p:cNvSpPr/>
          <p:nvPr/>
        </p:nvSpPr>
        <p:spPr>
          <a:xfrm>
            <a:off x="2321169" y="1071712"/>
            <a:ext cx="2011679" cy="1244991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ysClr val="windowText" lastClr="000000"/>
                </a:solidFill>
              </a:rPr>
              <a:t>클라이언트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750F7AC2-BD87-D6A4-D6D5-E24FA48F5863}"/>
              </a:ext>
            </a:extLst>
          </p:cNvPr>
          <p:cNvSpPr/>
          <p:nvPr/>
        </p:nvSpPr>
        <p:spPr>
          <a:xfrm>
            <a:off x="2194559" y="4862957"/>
            <a:ext cx="2264898" cy="1143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채팅 서버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F2EE83F-0495-BBCE-BE28-0633B680CBCB}"/>
              </a:ext>
            </a:extLst>
          </p:cNvPr>
          <p:cNvSpPr txBox="1"/>
          <p:nvPr/>
        </p:nvSpPr>
        <p:spPr>
          <a:xfrm>
            <a:off x="6246056" y="1071712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/>
              <a:t>작동 과정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B7F18DC-3EC4-9AB2-5A15-DC78B0E7CA1E}"/>
              </a:ext>
            </a:extLst>
          </p:cNvPr>
          <p:cNvSpPr/>
          <p:nvPr/>
        </p:nvSpPr>
        <p:spPr>
          <a:xfrm>
            <a:off x="2321169" y="3139664"/>
            <a:ext cx="2011679" cy="900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메인 서버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93F4BF71-ABC3-5C98-25FC-657E9EF62BC3}"/>
              </a:ext>
            </a:extLst>
          </p:cNvPr>
          <p:cNvCxnSpPr>
            <a:cxnSpLocks/>
          </p:cNvCxnSpPr>
          <p:nvPr/>
        </p:nvCxnSpPr>
        <p:spPr>
          <a:xfrm>
            <a:off x="3327008" y="2510134"/>
            <a:ext cx="0" cy="436099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64D74D42-4620-C2A9-2B55-E671A3B95752}"/>
              </a:ext>
            </a:extLst>
          </p:cNvPr>
          <p:cNvCxnSpPr>
            <a:cxnSpLocks/>
          </p:cNvCxnSpPr>
          <p:nvPr/>
        </p:nvCxnSpPr>
        <p:spPr>
          <a:xfrm>
            <a:off x="3327008" y="4233427"/>
            <a:ext cx="0" cy="436099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7899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E75C7A-0330-D941-B484-3FD30E8BC0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FBF9237A-E0BF-FF56-7561-31D1019CBE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154759"/>
              </p:ext>
            </p:extLst>
          </p:nvPr>
        </p:nvGraphicFramePr>
        <p:xfrm>
          <a:off x="1137138" y="1718472"/>
          <a:ext cx="9917724" cy="4516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68284">
                  <a:extLst>
                    <a:ext uri="{9D8B030D-6E8A-4147-A177-3AD203B41FA5}">
                      <a16:colId xmlns:a16="http://schemas.microsoft.com/office/drawing/2014/main" val="3034272041"/>
                    </a:ext>
                  </a:extLst>
                </a:gridCol>
                <a:gridCol w="1990578">
                  <a:extLst>
                    <a:ext uri="{9D8B030D-6E8A-4147-A177-3AD203B41FA5}">
                      <a16:colId xmlns:a16="http://schemas.microsoft.com/office/drawing/2014/main" val="2541682542"/>
                    </a:ext>
                  </a:extLst>
                </a:gridCol>
                <a:gridCol w="2479431">
                  <a:extLst>
                    <a:ext uri="{9D8B030D-6E8A-4147-A177-3AD203B41FA5}">
                      <a16:colId xmlns:a16="http://schemas.microsoft.com/office/drawing/2014/main" val="1250827801"/>
                    </a:ext>
                  </a:extLst>
                </a:gridCol>
                <a:gridCol w="2479431">
                  <a:extLst>
                    <a:ext uri="{9D8B030D-6E8A-4147-A177-3AD203B41FA5}">
                      <a16:colId xmlns:a16="http://schemas.microsoft.com/office/drawing/2014/main" val="40491395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패킷 이름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상속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설명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사용 방향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60950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Packet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50190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LoginPacket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Packet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4746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LoginNicknameReqPacket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LoginPacket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닉네임 등록 요청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클라이언트 </a:t>
                      </a:r>
                      <a:r>
                        <a:rPr lang="en-US" altLang="ko-KR" dirty="0"/>
                        <a:t>-&gt; </a:t>
                      </a:r>
                      <a:r>
                        <a:rPr lang="ko-KR" altLang="en-US" dirty="0"/>
                        <a:t>서버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2480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LoginNicknameAckPacket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LoginPacket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닉네임 등록 응답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서버</a:t>
                      </a:r>
                      <a:r>
                        <a:rPr lang="en-US" altLang="ko-KR" dirty="0"/>
                        <a:t> -&gt; </a:t>
                      </a:r>
                      <a:r>
                        <a:rPr lang="ko-KR" altLang="en-US" dirty="0"/>
                        <a:t>클라이언트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9025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LoginModelSelectReqPacket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LoginPacket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모델 선택 요청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클라이언트 </a:t>
                      </a:r>
                      <a:r>
                        <a:rPr lang="en-US" altLang="ko-KR" dirty="0"/>
                        <a:t>-&gt; </a:t>
                      </a:r>
                      <a:r>
                        <a:rPr lang="ko-KR" altLang="en-US" dirty="0"/>
                        <a:t>서버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0991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LoginModelSelectAckPacket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LoginPacket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모델 선택 응답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서버</a:t>
                      </a:r>
                      <a:r>
                        <a:rPr lang="en-US" altLang="ko-KR" dirty="0">
                          <a:sym typeface="Wingdings" panose="05000000000000000000" pitchFamily="2" charset="2"/>
                        </a:rPr>
                        <a:t> -&gt; </a:t>
                      </a:r>
                      <a:r>
                        <a:rPr lang="ko-KR" altLang="en-US" dirty="0">
                          <a:sym typeface="Wingdings" panose="05000000000000000000" pitchFamily="2" charset="2"/>
                        </a:rPr>
                        <a:t>클라이언트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6482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LoginFinalizeReqPacket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LoginPacket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로그인 최종 확정 요청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클라이언트 </a:t>
                      </a:r>
                      <a:r>
                        <a:rPr lang="en-US" altLang="ko-KR" dirty="0"/>
                        <a:t>-&gt; </a:t>
                      </a:r>
                      <a:r>
                        <a:rPr lang="ko-KR" altLang="en-US" dirty="0"/>
                        <a:t>서버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77496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LoginSuccessAckPacket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LoginPacket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로그인 완료 응답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서버 </a:t>
                      </a:r>
                      <a:r>
                        <a:rPr lang="en-US" altLang="ko-KR" dirty="0"/>
                        <a:t>-&gt; </a:t>
                      </a:r>
                      <a:r>
                        <a:rPr lang="ko-KR" altLang="en-US" dirty="0"/>
                        <a:t>클라이언트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3164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LogoutReqPacket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Packet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로그아웃 요청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클라이언트 </a:t>
                      </a:r>
                      <a:r>
                        <a:rPr lang="en-US" altLang="ko-KR" dirty="0"/>
                        <a:t>-&gt; </a:t>
                      </a:r>
                      <a:r>
                        <a:rPr lang="ko-KR" altLang="en-US" dirty="0"/>
                        <a:t>서버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9078995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81C6D12F-FF68-1A35-C73A-2C4570164B14}"/>
              </a:ext>
            </a:extLst>
          </p:cNvPr>
          <p:cNvSpPr txBox="1"/>
          <p:nvPr/>
        </p:nvSpPr>
        <p:spPr>
          <a:xfrm>
            <a:off x="546775" y="475958"/>
            <a:ext cx="76065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패킷을 클래스화</a:t>
            </a:r>
            <a:r>
              <a:rPr lang="en-US" altLang="ko-KR" sz="2800" b="1" dirty="0"/>
              <a:t>(class abstraction) </a:t>
            </a:r>
            <a:r>
              <a:rPr lang="ko-KR" altLang="en-US" sz="2800" b="1" dirty="0"/>
              <a:t>해서 사용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5128744-4F18-D72C-C290-2797834C562A}"/>
              </a:ext>
            </a:extLst>
          </p:cNvPr>
          <p:cNvSpPr txBox="1"/>
          <p:nvPr/>
        </p:nvSpPr>
        <p:spPr>
          <a:xfrm>
            <a:off x="1137138" y="1115832"/>
            <a:ext cx="9465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직렬화</a:t>
            </a:r>
            <a:r>
              <a:rPr lang="en-US" altLang="ko-KR" dirty="0"/>
              <a:t>/</a:t>
            </a:r>
            <a:r>
              <a:rPr lang="ko-KR" altLang="en-US" dirty="0"/>
              <a:t>역직렬화 코드의 일관성과 재사용성 증가 </a:t>
            </a:r>
            <a:r>
              <a:rPr lang="en-US" altLang="ko-KR" dirty="0"/>
              <a:t>(</a:t>
            </a:r>
            <a:r>
              <a:rPr lang="en-US" altLang="ko-KR" dirty="0" err="1"/>
              <a:t>BinaryReader</a:t>
            </a:r>
            <a:r>
              <a:rPr lang="en-US" altLang="ko-KR" dirty="0"/>
              <a:t>, </a:t>
            </a:r>
            <a:r>
              <a:rPr lang="en-US" altLang="ko-KR" dirty="0" err="1"/>
              <a:t>BinaryWriter</a:t>
            </a:r>
            <a:r>
              <a:rPr lang="en-US" altLang="ko-KR" dirty="0"/>
              <a:t> </a:t>
            </a:r>
            <a:r>
              <a:rPr lang="ko-KR" altLang="en-US" dirty="0"/>
              <a:t>클래스 사용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631790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7EAF49-D642-190A-9D4B-F146E0F168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9D4E8C5B-1600-035F-B225-5BC1C4E0E9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1448287"/>
              </p:ext>
            </p:extLst>
          </p:nvPr>
        </p:nvGraphicFramePr>
        <p:xfrm>
          <a:off x="1137138" y="1718472"/>
          <a:ext cx="9917724" cy="4043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95711">
                  <a:extLst>
                    <a:ext uri="{9D8B030D-6E8A-4147-A177-3AD203B41FA5}">
                      <a16:colId xmlns:a16="http://schemas.microsoft.com/office/drawing/2014/main" val="3034272041"/>
                    </a:ext>
                  </a:extLst>
                </a:gridCol>
                <a:gridCol w="1322363">
                  <a:extLst>
                    <a:ext uri="{9D8B030D-6E8A-4147-A177-3AD203B41FA5}">
                      <a16:colId xmlns:a16="http://schemas.microsoft.com/office/drawing/2014/main" val="2541682542"/>
                    </a:ext>
                  </a:extLst>
                </a:gridCol>
                <a:gridCol w="2920219">
                  <a:extLst>
                    <a:ext uri="{9D8B030D-6E8A-4147-A177-3AD203B41FA5}">
                      <a16:colId xmlns:a16="http://schemas.microsoft.com/office/drawing/2014/main" val="1250827801"/>
                    </a:ext>
                  </a:extLst>
                </a:gridCol>
                <a:gridCol w="2479431">
                  <a:extLst>
                    <a:ext uri="{9D8B030D-6E8A-4147-A177-3AD203B41FA5}">
                      <a16:colId xmlns:a16="http://schemas.microsoft.com/office/drawing/2014/main" val="40491395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패킷 이름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상속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설명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사용 방향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60950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ChatPacket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Packet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50190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ChatChannelEnterReqPacket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ChatPacket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채팅 채널 입장 요청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클라이언트 → 메인 → 채팅 서버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4746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ChatChannelEnterAckPacket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ChatPacket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채팅 채널 입장 응답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채팅 서버 → 메인 → 클라이언트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2480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ChatSendReqPacket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ChatPacket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채팅 메시지 전송 요청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클라이언트 → 메인 → 채팅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9025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ChatBroadcastPacket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ChatPacket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채팅 메시지 </a:t>
                      </a:r>
                      <a:r>
                        <a:rPr lang="ko-KR" altLang="en-US" sz="1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브로드캐스트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채팅 서버 → 메인 → 클라이언트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0991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ChatChannelLeaveReqPacket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ChatPacket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채팅 채널 퇴장 요청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클라이언트 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→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서버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6482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ErrorPacket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Packet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에러 메시지 전송 패킷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클라이언트 </a:t>
                      </a:r>
                      <a:r>
                        <a:rPr lang="en-US" altLang="ko-KR" dirty="0"/>
                        <a:t>-&gt; </a:t>
                      </a:r>
                      <a:r>
                        <a:rPr lang="ko-KR" altLang="en-US" dirty="0"/>
                        <a:t>서버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7749633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FB9DBA10-AD50-8BE3-CD8E-A28D1E175217}"/>
              </a:ext>
            </a:extLst>
          </p:cNvPr>
          <p:cNvSpPr txBox="1"/>
          <p:nvPr/>
        </p:nvSpPr>
        <p:spPr>
          <a:xfrm>
            <a:off x="546775" y="475958"/>
            <a:ext cx="76065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패킷을 클래스화</a:t>
            </a:r>
            <a:r>
              <a:rPr lang="en-US" altLang="ko-KR" sz="2800" b="1" dirty="0"/>
              <a:t>(class abstraction) </a:t>
            </a:r>
            <a:r>
              <a:rPr lang="ko-KR" altLang="en-US" sz="2800" b="1" dirty="0"/>
              <a:t>해서 사용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9C8CD2-0C32-0031-4BB6-D4981282D7EF}"/>
              </a:ext>
            </a:extLst>
          </p:cNvPr>
          <p:cNvSpPr txBox="1"/>
          <p:nvPr/>
        </p:nvSpPr>
        <p:spPr>
          <a:xfrm>
            <a:off x="1137138" y="1115832"/>
            <a:ext cx="9465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직렬화</a:t>
            </a:r>
            <a:r>
              <a:rPr lang="en-US" altLang="ko-KR" dirty="0"/>
              <a:t>/</a:t>
            </a:r>
            <a:r>
              <a:rPr lang="ko-KR" altLang="en-US" dirty="0"/>
              <a:t>역직렬화 코드의 일관성과 재사용성 증가 </a:t>
            </a:r>
            <a:r>
              <a:rPr lang="en-US" altLang="ko-KR" dirty="0"/>
              <a:t>(</a:t>
            </a:r>
            <a:r>
              <a:rPr lang="en-US" altLang="ko-KR" dirty="0" err="1"/>
              <a:t>BinaryReader</a:t>
            </a:r>
            <a:r>
              <a:rPr lang="en-US" altLang="ko-KR" dirty="0"/>
              <a:t>, </a:t>
            </a:r>
            <a:r>
              <a:rPr lang="en-US" altLang="ko-KR" dirty="0" err="1"/>
              <a:t>BinaryWriter</a:t>
            </a:r>
            <a:r>
              <a:rPr lang="en-US" altLang="ko-KR" dirty="0"/>
              <a:t> </a:t>
            </a:r>
            <a:r>
              <a:rPr lang="ko-KR" altLang="en-US" dirty="0"/>
              <a:t>클래스 사용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2341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, 도표, 평행, 폰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217533D3-6CC5-9355-A431-213BF9AB50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632" y="499027"/>
            <a:ext cx="6716272" cy="5859947"/>
          </a:xfrm>
          <a:prstGeom prst="rect">
            <a:avLst/>
          </a:prstGeom>
        </p:spPr>
      </p:pic>
      <p:pic>
        <p:nvPicPr>
          <p:cNvPr id="7" name="그림 6" descr="텍스트, 스크린샷, 소프트웨어, 멀티미디어 소프트웨어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50065778-4A3E-4916-11FD-E2791CDFF0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4655" y="484632"/>
            <a:ext cx="3941159" cy="5888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0993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2A87845-D011-8515-716B-7D3E04BA8152}"/>
              </a:ext>
            </a:extLst>
          </p:cNvPr>
          <p:cNvSpPr txBox="1"/>
          <p:nvPr/>
        </p:nvSpPr>
        <p:spPr>
          <a:xfrm>
            <a:off x="546775" y="475958"/>
            <a:ext cx="25923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메인 서버 구성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C9C783-5022-A196-E4E1-1770396E86C0}"/>
              </a:ext>
            </a:extLst>
          </p:cNvPr>
          <p:cNvSpPr txBox="1"/>
          <p:nvPr/>
        </p:nvSpPr>
        <p:spPr>
          <a:xfrm>
            <a:off x="1195754" y="999178"/>
            <a:ext cx="8556766" cy="27741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b="1" dirty="0" err="1"/>
              <a:t>UIDGenerator</a:t>
            </a:r>
            <a:r>
              <a:rPr lang="en-US" altLang="ko-KR" dirty="0"/>
              <a:t>: UID</a:t>
            </a:r>
            <a:r>
              <a:rPr lang="ko-KR" altLang="en-US" dirty="0"/>
              <a:t>만 생성하는 </a:t>
            </a:r>
            <a:r>
              <a:rPr lang="ko-KR" altLang="en-US" dirty="0" err="1"/>
              <a:t>유틸성</a:t>
            </a:r>
            <a:r>
              <a:rPr lang="ko-KR" altLang="en-US" dirty="0"/>
              <a:t> </a:t>
            </a:r>
            <a:r>
              <a:rPr lang="ko-KR" altLang="en-US" dirty="0" err="1"/>
              <a:t>싱글톤</a:t>
            </a:r>
            <a:endParaRPr lang="ko-KR" altLang="en-US" dirty="0"/>
          </a:p>
          <a:p>
            <a:pPr>
              <a:lnSpc>
                <a:spcPct val="200000"/>
              </a:lnSpc>
            </a:pPr>
            <a:r>
              <a:rPr lang="en-US" altLang="ko-KR" b="1" dirty="0" err="1"/>
              <a:t>SessionManager</a:t>
            </a:r>
            <a:r>
              <a:rPr lang="en-US" altLang="ko-KR" dirty="0"/>
              <a:t>: </a:t>
            </a:r>
            <a:r>
              <a:rPr lang="ko-KR" altLang="en-US" dirty="0"/>
              <a:t>로그인 유저의 상태와 소켓을 관리</a:t>
            </a:r>
          </a:p>
          <a:p>
            <a:pPr>
              <a:lnSpc>
                <a:spcPct val="200000"/>
              </a:lnSpc>
            </a:pPr>
            <a:r>
              <a:rPr lang="en-US" altLang="ko-KR" b="1" dirty="0" err="1"/>
              <a:t>ChatManager</a:t>
            </a:r>
            <a:r>
              <a:rPr lang="en-US" altLang="ko-KR" dirty="0"/>
              <a:t>: </a:t>
            </a:r>
            <a:r>
              <a:rPr lang="ko-KR" altLang="en-US" dirty="0"/>
              <a:t>채팅에 참여 중인 유저 정보 및 채팅 메시지 </a:t>
            </a:r>
            <a:r>
              <a:rPr lang="ko-KR" altLang="en-US" dirty="0" err="1"/>
              <a:t>브로드캐스트</a:t>
            </a:r>
            <a:r>
              <a:rPr lang="ko-KR" altLang="en-US" dirty="0"/>
              <a:t> 관리</a:t>
            </a:r>
          </a:p>
          <a:p>
            <a:pPr>
              <a:lnSpc>
                <a:spcPct val="200000"/>
              </a:lnSpc>
            </a:pPr>
            <a:r>
              <a:rPr lang="en-US" altLang="ko-KR" b="1" dirty="0" err="1"/>
              <a:t>PacketHandler</a:t>
            </a:r>
            <a:r>
              <a:rPr lang="en-US" altLang="ko-KR" dirty="0"/>
              <a:t>: </a:t>
            </a:r>
            <a:r>
              <a:rPr lang="ko-KR" altLang="en-US" dirty="0"/>
              <a:t>받은 패킷을 분기해서 각 기능 담당자에게 전달하는 핵심 라우터</a:t>
            </a:r>
          </a:p>
          <a:p>
            <a:pPr>
              <a:lnSpc>
                <a:spcPct val="200000"/>
              </a:lnSpc>
            </a:pPr>
            <a:r>
              <a:rPr lang="en-US" altLang="ko-KR" b="1" dirty="0" err="1"/>
              <a:t>NetworkManager</a:t>
            </a:r>
            <a:r>
              <a:rPr lang="en-US" altLang="ko-KR" dirty="0"/>
              <a:t>: </a:t>
            </a:r>
            <a:r>
              <a:rPr lang="ko-KR" altLang="en-US" dirty="0"/>
              <a:t>소켓을 통해 패킷을 실제로 송수신하는 통신 관리자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4D6BB90-79AF-DC47-84F3-E5F3C00A3E19}"/>
              </a:ext>
            </a:extLst>
          </p:cNvPr>
          <p:cNvSpPr txBox="1"/>
          <p:nvPr/>
        </p:nvSpPr>
        <p:spPr>
          <a:xfrm>
            <a:off x="546775" y="4296555"/>
            <a:ext cx="25923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채팅 서버 구성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0D114F-5666-9938-3CA5-437DF5D12BB4}"/>
              </a:ext>
            </a:extLst>
          </p:cNvPr>
          <p:cNvSpPr txBox="1"/>
          <p:nvPr/>
        </p:nvSpPr>
        <p:spPr>
          <a:xfrm>
            <a:off x="1195754" y="4935701"/>
            <a:ext cx="8533042" cy="1112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b="1" dirty="0" err="1"/>
              <a:t>ChatServer</a:t>
            </a:r>
            <a:r>
              <a:rPr lang="en-US" altLang="ko-KR" dirty="0"/>
              <a:t>: </a:t>
            </a:r>
            <a:r>
              <a:rPr lang="ko-KR" altLang="en-US" dirty="0"/>
              <a:t>채팅 서버 실행 및 메인 서버로부터의 메시지 수신 루프 담당</a:t>
            </a:r>
          </a:p>
          <a:p>
            <a:pPr>
              <a:lnSpc>
                <a:spcPct val="200000"/>
              </a:lnSpc>
            </a:pPr>
            <a:r>
              <a:rPr lang="en-US" altLang="ko-KR" b="1" dirty="0" err="1"/>
              <a:t>ChatPacketHandler</a:t>
            </a:r>
            <a:r>
              <a:rPr lang="en-US" altLang="ko-KR" dirty="0"/>
              <a:t>: </a:t>
            </a:r>
            <a:r>
              <a:rPr lang="ko-KR" altLang="en-US" dirty="0"/>
              <a:t>채팅 서버가 받은 패킷을 처리하는 유틸리티 </a:t>
            </a:r>
            <a:r>
              <a:rPr lang="ko-KR" altLang="en-US" dirty="0" err="1"/>
              <a:t>핸들러</a:t>
            </a:r>
            <a:r>
              <a:rPr lang="ko-KR" altLang="en-US" dirty="0"/>
              <a:t> 클래스</a:t>
            </a:r>
          </a:p>
        </p:txBody>
      </p:sp>
    </p:spTree>
    <p:extLst>
      <p:ext uri="{BB962C8B-B14F-4D97-AF65-F5344CB8AC3E}">
        <p14:creationId xmlns:p14="http://schemas.microsoft.com/office/powerpoint/2010/main" val="18764708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, 문서, 스크린샷, 폰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87CFA6A0-8291-E685-55B0-A97E8666F9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572" y="465652"/>
            <a:ext cx="6320993" cy="5483460"/>
          </a:xfrm>
          <a:prstGeom prst="rect">
            <a:avLst/>
          </a:prstGeom>
        </p:spPr>
      </p:pic>
      <p:pic>
        <p:nvPicPr>
          <p:cNvPr id="7" name="그림 6" descr="텍스트, 스크린샷, 영수증, 폰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30E23810-5D1E-4DC4-955F-14E4405EEA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8485" y="2308484"/>
            <a:ext cx="5163845" cy="2297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0019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1B7BC07-646C-FA75-787E-CB3AA9C8E811}"/>
              </a:ext>
            </a:extLst>
          </p:cNvPr>
          <p:cNvSpPr txBox="1"/>
          <p:nvPr/>
        </p:nvSpPr>
        <p:spPr>
          <a:xfrm>
            <a:off x="546775" y="475958"/>
            <a:ext cx="28248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클라이언트 구성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06AAF0-BB1F-FDB9-9A90-F46B28791EDD}"/>
              </a:ext>
            </a:extLst>
          </p:cNvPr>
          <p:cNvSpPr txBox="1"/>
          <p:nvPr/>
        </p:nvSpPr>
        <p:spPr>
          <a:xfrm>
            <a:off x="1195754" y="1196126"/>
            <a:ext cx="10249985" cy="4193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err="1"/>
              <a:t>UnityNetworkClient</a:t>
            </a:r>
            <a:br>
              <a:rPr lang="en-US" altLang="ko-KR" dirty="0"/>
            </a:br>
            <a:r>
              <a:rPr lang="en-US" altLang="ko-KR" dirty="0"/>
              <a:t>	: </a:t>
            </a:r>
            <a:r>
              <a:rPr lang="ko-KR" altLang="en-US" dirty="0"/>
              <a:t>서버와의 </a:t>
            </a:r>
            <a:r>
              <a:rPr lang="en-US" altLang="ko-KR" dirty="0"/>
              <a:t>TCP </a:t>
            </a:r>
            <a:r>
              <a:rPr lang="ko-KR" altLang="en-US" dirty="0"/>
              <a:t>통신을 담당하며</a:t>
            </a:r>
            <a:r>
              <a:rPr lang="en-US" altLang="ko-KR" dirty="0"/>
              <a:t>, </a:t>
            </a:r>
            <a:r>
              <a:rPr lang="ko-KR" altLang="en-US" dirty="0"/>
              <a:t>패킷 송수신 및 분배를 처리하는 핵심 네트워크 관리자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b="1" dirty="0" err="1"/>
              <a:t>UserInfoManager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en-US" altLang="ko-KR" dirty="0"/>
              <a:t>	: </a:t>
            </a:r>
            <a:r>
              <a:rPr lang="ko-KR" altLang="en-US" dirty="0"/>
              <a:t>현재 로그인한 유저의 </a:t>
            </a:r>
            <a:r>
              <a:rPr lang="en-US" altLang="ko-KR" dirty="0"/>
              <a:t>UID, </a:t>
            </a:r>
            <a:r>
              <a:rPr lang="ko-KR" altLang="en-US" dirty="0"/>
              <a:t>닉네임</a:t>
            </a:r>
            <a:r>
              <a:rPr lang="en-US" altLang="ko-KR" dirty="0"/>
              <a:t>, </a:t>
            </a:r>
            <a:r>
              <a:rPr lang="ko-KR" altLang="en-US" dirty="0"/>
              <a:t>모델 </a:t>
            </a:r>
            <a:r>
              <a:rPr lang="en-US" altLang="ko-KR" dirty="0"/>
              <a:t>ID</a:t>
            </a:r>
            <a:r>
              <a:rPr lang="ko-KR" altLang="en-US" dirty="0"/>
              <a:t>를 저장하고 유지하는 전역 </a:t>
            </a:r>
            <a:r>
              <a:rPr lang="ko-KR" altLang="en-US" dirty="0" err="1"/>
              <a:t>싱글톤</a:t>
            </a:r>
            <a:r>
              <a:rPr lang="ko-KR" altLang="en-US" dirty="0"/>
              <a:t> 클래스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b="1" dirty="0" err="1"/>
              <a:t>LoginUIController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en-US" altLang="ko-KR" dirty="0"/>
              <a:t>	: </a:t>
            </a:r>
            <a:r>
              <a:rPr lang="ko-KR" altLang="en-US" dirty="0"/>
              <a:t>닉네임 입력 및 로그인 요청을 담당하는 로그인 </a:t>
            </a:r>
            <a:r>
              <a:rPr lang="en-US" altLang="ko-KR" dirty="0"/>
              <a:t>UI </a:t>
            </a:r>
            <a:r>
              <a:rPr lang="ko-KR" altLang="en-US" dirty="0"/>
              <a:t>컨트롤러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b="1" dirty="0" err="1"/>
              <a:t>LobbyUIController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en-US" altLang="ko-KR" dirty="0"/>
              <a:t>	: </a:t>
            </a:r>
            <a:r>
              <a:rPr lang="ko-KR" altLang="en-US" dirty="0"/>
              <a:t>모델</a:t>
            </a:r>
            <a:r>
              <a:rPr lang="en-US" altLang="ko-KR" dirty="0"/>
              <a:t>(</a:t>
            </a:r>
            <a:r>
              <a:rPr lang="ko-KR" altLang="en-US" dirty="0"/>
              <a:t>캐릭터</a:t>
            </a:r>
            <a:r>
              <a:rPr lang="en-US" altLang="ko-KR" dirty="0"/>
              <a:t>) </a:t>
            </a:r>
            <a:r>
              <a:rPr lang="ko-KR" altLang="en-US" dirty="0"/>
              <a:t>선택을 처리하고 서버에 선택 결과를 전송하는 로비 </a:t>
            </a:r>
            <a:r>
              <a:rPr lang="en-US" altLang="ko-KR" dirty="0"/>
              <a:t>UI </a:t>
            </a:r>
            <a:r>
              <a:rPr lang="ko-KR" altLang="en-US" dirty="0"/>
              <a:t>관리 클래스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b="1" dirty="0" err="1"/>
              <a:t>ChatUIController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en-US" altLang="ko-KR" dirty="0"/>
              <a:t>	: </a:t>
            </a:r>
            <a:r>
              <a:rPr lang="ko-KR" altLang="en-US" dirty="0"/>
              <a:t>채팅 입력</a:t>
            </a:r>
            <a:r>
              <a:rPr lang="en-US" altLang="ko-KR" dirty="0"/>
              <a:t>, </a:t>
            </a:r>
            <a:r>
              <a:rPr lang="ko-KR" altLang="en-US" dirty="0"/>
              <a:t>출력</a:t>
            </a:r>
            <a:r>
              <a:rPr lang="en-US" altLang="ko-KR" dirty="0"/>
              <a:t>, </a:t>
            </a:r>
            <a:r>
              <a:rPr lang="ko-KR" altLang="en-US" dirty="0"/>
              <a:t>명령어 처리 등 채팅 </a:t>
            </a:r>
            <a:r>
              <a:rPr lang="en-US" altLang="ko-KR" dirty="0"/>
              <a:t>UI</a:t>
            </a:r>
            <a:r>
              <a:rPr lang="ko-KR" altLang="en-US" dirty="0"/>
              <a:t>를 전반적으로 제어하는 클래스</a:t>
            </a:r>
          </a:p>
        </p:txBody>
      </p:sp>
    </p:spTree>
    <p:extLst>
      <p:ext uri="{BB962C8B-B14F-4D97-AF65-F5344CB8AC3E}">
        <p14:creationId xmlns:p14="http://schemas.microsoft.com/office/powerpoint/2010/main" val="22330074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9B18F7E-D89C-D16E-0420-11E4F52678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9303" y="0"/>
            <a:ext cx="503339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42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407</Words>
  <Application>Microsoft Office PowerPoint</Application>
  <PresentationFormat>와이드스크린</PresentationFormat>
  <Paragraphs>110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hongik</dc:creator>
  <cp:lastModifiedBy>현아 박</cp:lastModifiedBy>
  <cp:revision>3</cp:revision>
  <dcterms:created xsi:type="dcterms:W3CDTF">2025-06-16T07:16:41Z</dcterms:created>
  <dcterms:modified xsi:type="dcterms:W3CDTF">2025-06-17T18:17:12Z</dcterms:modified>
</cp:coreProperties>
</file>