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FFFFC1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5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현" userId="2087911813f85b67" providerId="LiveId" clId="{4A279EDF-630B-40DC-B481-3C0876F1608C}"/>
    <pc:docChg chg="modSld">
      <pc:chgData name="김 동현" userId="2087911813f85b67" providerId="LiveId" clId="{4A279EDF-630B-40DC-B481-3C0876F1608C}" dt="2020-10-01T06:45:33.732" v="113"/>
      <pc:docMkLst>
        <pc:docMk/>
      </pc:docMkLst>
      <pc:sldChg chg="addSp modSp mod">
        <pc:chgData name="김 동현" userId="2087911813f85b67" providerId="LiveId" clId="{4A279EDF-630B-40DC-B481-3C0876F1608C}" dt="2020-10-01T06:45:33.732" v="113"/>
        <pc:sldMkLst>
          <pc:docMk/>
          <pc:sldMk cId="407919452" sldId="257"/>
        </pc:sldMkLst>
        <pc:spChg chg="add mod">
          <ac:chgData name="김 동현" userId="2087911813f85b67" providerId="LiveId" clId="{4A279EDF-630B-40DC-B481-3C0876F1608C}" dt="2020-10-01T06:45:33.732" v="113"/>
          <ac:spMkLst>
            <pc:docMk/>
            <pc:sldMk cId="407919452" sldId="257"/>
            <ac:spMk id="2" creationId="{372EAC63-00A4-491A-95AA-C47CCFE7A4A0}"/>
          </ac:spMkLst>
        </pc:spChg>
      </pc:sldChg>
    </pc:docChg>
  </pc:docChgLst>
  <pc:docChgLst>
    <pc:chgData name="동현 김" userId="2087911813f85b67" providerId="LiveId" clId="{2B185867-D794-4199-881D-5C728ADB96AA}"/>
    <pc:docChg chg="custSel addSld modSld">
      <pc:chgData name="동현 김" userId="2087911813f85b67" providerId="LiveId" clId="{2B185867-D794-4199-881D-5C728ADB96AA}" dt="2020-08-15T23:53:16.005" v="1" actId="478"/>
      <pc:docMkLst>
        <pc:docMk/>
      </pc:docMkLst>
      <pc:sldChg chg="delSp new mod">
        <pc:chgData name="동현 김" userId="2087911813f85b67" providerId="LiveId" clId="{2B185867-D794-4199-881D-5C728ADB96AA}" dt="2020-08-15T23:53:16.005" v="1" actId="478"/>
        <pc:sldMkLst>
          <pc:docMk/>
          <pc:sldMk cId="2236392183" sldId="264"/>
        </pc:sldMkLst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2" creationId="{F8C96D1F-2C54-4097-8C35-F5CDBBD4846B}"/>
          </ac:spMkLst>
        </pc:spChg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3" creationId="{D1742A40-BEA7-4523-8D12-FED3CCB0B3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E49E-39C0-404E-A530-C427EF74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08640-4152-47F0-BCE7-0FA0960D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7C79F-E6B8-48F1-9EAA-3498019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87C93-2A97-442F-BC57-BE7AF3A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031BF-5C1E-4D70-94AA-F4BC201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BC9F-00B3-46BD-BFA7-6DFA5F5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37282-7CD0-44C7-89B1-9CA840E7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FE396-6386-4559-9185-4462E6A5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496A-117D-4F60-9E07-86D638E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B1E7E-FD5E-43E8-AF98-4ABAAE3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948D5-C488-40FF-BA81-963A6C3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F089D-6FAC-4304-B5BA-BC4F59F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4D4-31D0-47B3-95C8-E06947C7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8AD5E-F096-4FCB-9700-53096E5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3BDF-BED6-4AB8-8F23-4DD763FF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5B3B-98AA-4E16-B3C5-B2396CB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69C3-C600-4BFA-956F-AE2B5360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B11F8-D1EF-46EF-ACF1-804FC70A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E1EC6-35A3-4749-B1CA-E113E871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BAEB-E08D-4C92-A4DB-13321543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E627-3D95-4438-8B69-FDB64BF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259B9-5B6D-4D70-97D6-071D15F8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B712A-4933-400F-9DF7-31977C9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416B-9CCE-42B5-8D8A-A4FB511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4A80C-E173-4975-84B1-55C65DC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120D-82AA-4A67-B1E6-7EA9722E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202C-708A-40D7-9996-D3FC0D9B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FE0E-ECBD-4766-8716-6B3E8BDA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DB52B-8C5E-477C-BF47-FB380624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4B32E-50DF-4F26-B66B-DD586820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1C363-C5D9-477D-AAE0-39EF93F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1710-2CD5-4F03-9F70-D64EF179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6FA84-ACE0-47E7-BD0B-66A18BDA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1B23F-2E4D-47F3-89F5-01151DB6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E7E9C-98A2-4191-A27F-A86C651F1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46058-FE68-44F2-AB90-D4C7990D2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E526D-B23F-4B0D-AB50-32FF63E6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5CE65-5A8B-451A-9669-4FE5CC0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4D8D3-3655-4D30-810B-DFEC3866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5FA3D-BF2C-4249-AFEE-A12466F1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CE41D-30C7-4F38-B09D-4D5451D9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369FD-0C82-4446-8704-C532DED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7B45B-D715-402D-A9CC-94C457A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731A2-2DD7-4387-A91B-4D7A0C9B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D4BB4-6D51-4C8D-BB49-9C8779AC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2D897-B6C3-4C8E-A8AA-1E944C3E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FA71-AB03-4F4E-9609-AEEE9B0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B74C-60D9-41DA-B631-F96707C4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076F-2F0F-4B38-A26E-7D147D85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2DA81-F4C5-44CE-B463-43F0174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47ACC-E36A-4E1C-8D9F-81003A4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9A829-8994-41AE-AFE1-FD3BE7D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7D86-1102-424E-8FF1-784623A8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7D130-E872-4CF8-9834-08F8FC323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E3D9-6455-4B88-8745-9B90AB6E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C4232-AE74-4E9B-A402-C54217F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0D833-ECC4-4649-9F14-F2E2195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FC4F7-7A20-42DF-924C-1C2A97B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70A22-6248-4221-B50E-57922F7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48B9B-531A-4DB8-B47F-9E3E22B0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D7CFD-0F77-4A76-B08D-34587942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EC2E-7DDC-46F5-BD09-8715160A5524}" type="datetimeFigureOut">
              <a:rPr lang="ko-KR" altLang="en-US" smtClean="0"/>
              <a:t>2020-10-01(Thu)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1952-9C73-4DDF-8AE1-9912CE72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4FC07-8C58-4561-A882-737B1BA42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1BD228-A8A6-466B-9356-99FFF5C2F465}"/>
              </a:ext>
            </a:extLst>
          </p:cNvPr>
          <p:cNvSpPr/>
          <p:nvPr/>
        </p:nvSpPr>
        <p:spPr>
          <a:xfrm>
            <a:off x="247199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0379DE9-1792-4E67-9A03-60F89F18E39F}"/>
              </a:ext>
            </a:extLst>
          </p:cNvPr>
          <p:cNvSpPr/>
          <p:nvPr/>
        </p:nvSpPr>
        <p:spPr>
          <a:xfrm>
            <a:off x="247198" y="2892882"/>
            <a:ext cx="1006867" cy="508572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7404C73A-2F48-40BB-A8A7-37F074A823D4}"/>
              </a:ext>
            </a:extLst>
          </p:cNvPr>
          <p:cNvSpPr/>
          <p:nvPr/>
        </p:nvSpPr>
        <p:spPr>
          <a:xfrm>
            <a:off x="247198" y="3678856"/>
            <a:ext cx="1006867" cy="508572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B91C76-C4AB-4D91-8AB7-379CF4ABBDF2}"/>
              </a:ext>
            </a:extLst>
          </p:cNvPr>
          <p:cNvSpPr/>
          <p:nvPr/>
        </p:nvSpPr>
        <p:spPr>
          <a:xfrm>
            <a:off x="1520628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420B26E-B595-40C5-9D02-08799BC0DBAC}"/>
              </a:ext>
            </a:extLst>
          </p:cNvPr>
          <p:cNvSpPr/>
          <p:nvPr/>
        </p:nvSpPr>
        <p:spPr>
          <a:xfrm>
            <a:off x="1520627" y="2892882"/>
            <a:ext cx="1006867" cy="508572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>
            <a:extLst>
              <a:ext uri="{FF2B5EF4-FFF2-40B4-BE49-F238E27FC236}">
                <a16:creationId xmlns:a16="http://schemas.microsoft.com/office/drawing/2014/main" id="{A72F8E3D-F8D0-4189-A4E6-F52E380BFAAA}"/>
              </a:ext>
            </a:extLst>
          </p:cNvPr>
          <p:cNvSpPr/>
          <p:nvPr/>
        </p:nvSpPr>
        <p:spPr>
          <a:xfrm>
            <a:off x="1520627" y="3678856"/>
            <a:ext cx="1006867" cy="508572"/>
          </a:xfrm>
          <a:prstGeom prst="clou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83B42-F2B1-48E4-8713-F362CC74F6AE}"/>
              </a:ext>
            </a:extLst>
          </p:cNvPr>
          <p:cNvSpPr/>
          <p:nvPr/>
        </p:nvSpPr>
        <p:spPr>
          <a:xfrm>
            <a:off x="2794056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BB7AFF6-BE75-4B0D-8AFB-BD7398DFE4B3}"/>
              </a:ext>
            </a:extLst>
          </p:cNvPr>
          <p:cNvSpPr/>
          <p:nvPr/>
        </p:nvSpPr>
        <p:spPr>
          <a:xfrm>
            <a:off x="2794055" y="2892882"/>
            <a:ext cx="1006867" cy="508572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BE39C13F-6639-40F3-9A06-DF1A381C690A}"/>
              </a:ext>
            </a:extLst>
          </p:cNvPr>
          <p:cNvSpPr/>
          <p:nvPr/>
        </p:nvSpPr>
        <p:spPr>
          <a:xfrm>
            <a:off x="2794055" y="3678856"/>
            <a:ext cx="1006867" cy="508572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6E52E3-8D0A-4DA2-8237-0CE16B4E16B5}"/>
              </a:ext>
            </a:extLst>
          </p:cNvPr>
          <p:cNvSpPr/>
          <p:nvPr/>
        </p:nvSpPr>
        <p:spPr>
          <a:xfrm>
            <a:off x="4319137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C96CB105-1D23-429B-AE7A-7C198F97973C}"/>
              </a:ext>
            </a:extLst>
          </p:cNvPr>
          <p:cNvSpPr/>
          <p:nvPr/>
        </p:nvSpPr>
        <p:spPr>
          <a:xfrm>
            <a:off x="4319136" y="2892882"/>
            <a:ext cx="1006867" cy="508572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CA269635-692B-437D-AA23-09692B9B968B}"/>
              </a:ext>
            </a:extLst>
          </p:cNvPr>
          <p:cNvSpPr/>
          <p:nvPr/>
        </p:nvSpPr>
        <p:spPr>
          <a:xfrm>
            <a:off x="4319136" y="3678856"/>
            <a:ext cx="1006867" cy="508572"/>
          </a:xfrm>
          <a:prstGeom prst="clou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476726-69E1-4521-A901-AB8860C43BE5}"/>
              </a:ext>
            </a:extLst>
          </p:cNvPr>
          <p:cNvSpPr/>
          <p:nvPr/>
        </p:nvSpPr>
        <p:spPr>
          <a:xfrm>
            <a:off x="5592566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ECCDD66-4898-47C5-89B8-7A06B77FA223}"/>
              </a:ext>
            </a:extLst>
          </p:cNvPr>
          <p:cNvSpPr/>
          <p:nvPr/>
        </p:nvSpPr>
        <p:spPr>
          <a:xfrm>
            <a:off x="5592565" y="2892882"/>
            <a:ext cx="1006867" cy="508572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구름 17">
            <a:extLst>
              <a:ext uri="{FF2B5EF4-FFF2-40B4-BE49-F238E27FC236}">
                <a16:creationId xmlns:a16="http://schemas.microsoft.com/office/drawing/2014/main" id="{5FC4FBD4-B179-4616-914B-5B10821112E0}"/>
              </a:ext>
            </a:extLst>
          </p:cNvPr>
          <p:cNvSpPr/>
          <p:nvPr/>
        </p:nvSpPr>
        <p:spPr>
          <a:xfrm>
            <a:off x="5592565" y="3678856"/>
            <a:ext cx="1006867" cy="508572"/>
          </a:xfrm>
          <a:prstGeom prst="clou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B61E0-A183-416A-8E2A-0B1237B0C1FB}"/>
              </a:ext>
            </a:extLst>
          </p:cNvPr>
          <p:cNvSpPr/>
          <p:nvPr/>
        </p:nvSpPr>
        <p:spPr>
          <a:xfrm>
            <a:off x="6865994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07882D4-6B2F-4149-A1D2-DAFD433F8FB2}"/>
              </a:ext>
            </a:extLst>
          </p:cNvPr>
          <p:cNvSpPr/>
          <p:nvPr/>
        </p:nvSpPr>
        <p:spPr>
          <a:xfrm>
            <a:off x="6865993" y="2892882"/>
            <a:ext cx="1006867" cy="508572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구름 20">
            <a:extLst>
              <a:ext uri="{FF2B5EF4-FFF2-40B4-BE49-F238E27FC236}">
                <a16:creationId xmlns:a16="http://schemas.microsoft.com/office/drawing/2014/main" id="{15251A41-6581-4EF8-8C92-5DB1E6D59B5D}"/>
              </a:ext>
            </a:extLst>
          </p:cNvPr>
          <p:cNvSpPr/>
          <p:nvPr/>
        </p:nvSpPr>
        <p:spPr>
          <a:xfrm>
            <a:off x="6865993" y="3678856"/>
            <a:ext cx="1006867" cy="508572"/>
          </a:xfrm>
          <a:prstGeom prst="clou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39EEE67-AB32-4E7C-BCD9-5ACCF1B0C2FB}"/>
              </a:ext>
            </a:extLst>
          </p:cNvPr>
          <p:cNvSpPr/>
          <p:nvPr/>
        </p:nvSpPr>
        <p:spPr>
          <a:xfrm>
            <a:off x="8397911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F514A274-4E29-4570-AAA3-9E3192F4D81B}"/>
              </a:ext>
            </a:extLst>
          </p:cNvPr>
          <p:cNvSpPr/>
          <p:nvPr/>
        </p:nvSpPr>
        <p:spPr>
          <a:xfrm>
            <a:off x="8397910" y="2892882"/>
            <a:ext cx="1006867" cy="508572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구름 23">
            <a:extLst>
              <a:ext uri="{FF2B5EF4-FFF2-40B4-BE49-F238E27FC236}">
                <a16:creationId xmlns:a16="http://schemas.microsoft.com/office/drawing/2014/main" id="{CD76EA77-2216-42A6-B546-2AECB2ECCE12}"/>
              </a:ext>
            </a:extLst>
          </p:cNvPr>
          <p:cNvSpPr/>
          <p:nvPr/>
        </p:nvSpPr>
        <p:spPr>
          <a:xfrm>
            <a:off x="8397910" y="3678856"/>
            <a:ext cx="1006867" cy="508572"/>
          </a:xfrm>
          <a:prstGeom prst="clou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49AA47-4B44-4957-B153-BC49D89CF980}"/>
              </a:ext>
            </a:extLst>
          </p:cNvPr>
          <p:cNvSpPr/>
          <p:nvPr/>
        </p:nvSpPr>
        <p:spPr>
          <a:xfrm>
            <a:off x="9671340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D065E6C5-B6B5-4152-9261-BBA909F87D54}"/>
              </a:ext>
            </a:extLst>
          </p:cNvPr>
          <p:cNvSpPr/>
          <p:nvPr/>
        </p:nvSpPr>
        <p:spPr>
          <a:xfrm>
            <a:off x="9671339" y="2892882"/>
            <a:ext cx="1006867" cy="508572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0E7C804A-203A-4A55-BE1C-20D5B46D400E}"/>
              </a:ext>
            </a:extLst>
          </p:cNvPr>
          <p:cNvSpPr/>
          <p:nvPr/>
        </p:nvSpPr>
        <p:spPr>
          <a:xfrm>
            <a:off x="9671339" y="3678856"/>
            <a:ext cx="1006867" cy="508572"/>
          </a:xfrm>
          <a:prstGeom prst="clou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72E472-D5A9-4F84-9E12-39E2C9A3CCD2}"/>
              </a:ext>
            </a:extLst>
          </p:cNvPr>
          <p:cNvSpPr/>
          <p:nvPr/>
        </p:nvSpPr>
        <p:spPr>
          <a:xfrm>
            <a:off x="10944768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2394A5CD-15F5-492E-96A0-A1A25394A9A9}"/>
              </a:ext>
            </a:extLst>
          </p:cNvPr>
          <p:cNvSpPr/>
          <p:nvPr/>
        </p:nvSpPr>
        <p:spPr>
          <a:xfrm>
            <a:off x="10944767" y="2892882"/>
            <a:ext cx="1006867" cy="508572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48341E03-F8DC-4144-919E-C53982E0DB27}"/>
              </a:ext>
            </a:extLst>
          </p:cNvPr>
          <p:cNvSpPr/>
          <p:nvPr/>
        </p:nvSpPr>
        <p:spPr>
          <a:xfrm>
            <a:off x="10944767" y="3678856"/>
            <a:ext cx="1006867" cy="508572"/>
          </a:xfrm>
          <a:prstGeom prst="clou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폭발: 14pt 32">
            <a:extLst>
              <a:ext uri="{FF2B5EF4-FFF2-40B4-BE49-F238E27FC236}">
                <a16:creationId xmlns:a16="http://schemas.microsoft.com/office/drawing/2014/main" id="{D781C721-5F1F-43D9-A283-4F22CF4ACBF3}"/>
              </a:ext>
            </a:extLst>
          </p:cNvPr>
          <p:cNvSpPr/>
          <p:nvPr/>
        </p:nvSpPr>
        <p:spPr>
          <a:xfrm>
            <a:off x="921911" y="5840362"/>
            <a:ext cx="1197429" cy="718457"/>
          </a:xfrm>
          <a:prstGeom prst="irregularSeal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32개 33">
            <a:extLst>
              <a:ext uri="{FF2B5EF4-FFF2-40B4-BE49-F238E27FC236}">
                <a16:creationId xmlns:a16="http://schemas.microsoft.com/office/drawing/2014/main" id="{D1F3E3FE-6B17-400E-B7BA-355B97AC4F37}"/>
              </a:ext>
            </a:extLst>
          </p:cNvPr>
          <p:cNvSpPr/>
          <p:nvPr/>
        </p:nvSpPr>
        <p:spPr>
          <a:xfrm>
            <a:off x="2583729" y="5702410"/>
            <a:ext cx="1553031" cy="936171"/>
          </a:xfrm>
          <a:prstGeom prst="star32">
            <a:avLst>
              <a:gd name="adj" fmla="val 3982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343EF08-9F43-47A9-84BB-4F7EF9248D47}"/>
              </a:ext>
            </a:extLst>
          </p:cNvPr>
          <p:cNvSpPr/>
          <p:nvPr/>
        </p:nvSpPr>
        <p:spPr>
          <a:xfrm>
            <a:off x="4489959" y="5840362"/>
            <a:ext cx="1102606" cy="508571"/>
          </a:xfrm>
          <a:prstGeom prst="star8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10개 35">
            <a:extLst>
              <a:ext uri="{FF2B5EF4-FFF2-40B4-BE49-F238E27FC236}">
                <a16:creationId xmlns:a16="http://schemas.microsoft.com/office/drawing/2014/main" id="{BC3A6E20-AF0D-465E-9020-8B5CFCBEB213}"/>
              </a:ext>
            </a:extLst>
          </p:cNvPr>
          <p:cNvSpPr/>
          <p:nvPr/>
        </p:nvSpPr>
        <p:spPr>
          <a:xfrm>
            <a:off x="247197" y="4392147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2257C33A-218A-46E4-A4A1-BE2994A94415}"/>
              </a:ext>
            </a:extLst>
          </p:cNvPr>
          <p:cNvSpPr/>
          <p:nvPr/>
        </p:nvSpPr>
        <p:spPr>
          <a:xfrm>
            <a:off x="247197" y="1444667"/>
            <a:ext cx="1006867" cy="508572"/>
          </a:xfrm>
          <a:prstGeom prst="wave">
            <a:avLst>
              <a:gd name="adj1" fmla="val 20000"/>
              <a:gd name="adj2" fmla="val 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1BC3696B-2E9A-4ABD-BFC6-FAF87920A6E6}"/>
              </a:ext>
            </a:extLst>
          </p:cNvPr>
          <p:cNvSpPr/>
          <p:nvPr/>
        </p:nvSpPr>
        <p:spPr>
          <a:xfrm>
            <a:off x="-1026230" y="2158585"/>
            <a:ext cx="1006867" cy="508571"/>
          </a:xfrm>
          <a:prstGeom prst="star5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10개 39">
            <a:extLst>
              <a:ext uri="{FF2B5EF4-FFF2-40B4-BE49-F238E27FC236}">
                <a16:creationId xmlns:a16="http://schemas.microsoft.com/office/drawing/2014/main" id="{BA7D1560-AFE0-4137-ACA9-27133AD763BD}"/>
              </a:ext>
            </a:extLst>
          </p:cNvPr>
          <p:cNvSpPr/>
          <p:nvPr/>
        </p:nvSpPr>
        <p:spPr>
          <a:xfrm>
            <a:off x="839790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10개 40">
            <a:extLst>
              <a:ext uri="{FF2B5EF4-FFF2-40B4-BE49-F238E27FC236}">
                <a16:creationId xmlns:a16="http://schemas.microsoft.com/office/drawing/2014/main" id="{21FD5D61-7115-43BB-B3FE-8F1E8DEB351F}"/>
              </a:ext>
            </a:extLst>
          </p:cNvPr>
          <p:cNvSpPr/>
          <p:nvPr/>
        </p:nvSpPr>
        <p:spPr>
          <a:xfrm>
            <a:off x="1520626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10개 41">
            <a:extLst>
              <a:ext uri="{FF2B5EF4-FFF2-40B4-BE49-F238E27FC236}">
                <a16:creationId xmlns:a16="http://schemas.microsoft.com/office/drawing/2014/main" id="{6EE9E32B-7956-4C9A-891E-42C81F95C84A}"/>
              </a:ext>
            </a:extLst>
          </p:cNvPr>
          <p:cNvSpPr/>
          <p:nvPr/>
        </p:nvSpPr>
        <p:spPr>
          <a:xfrm>
            <a:off x="2794054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10개 42">
            <a:extLst>
              <a:ext uri="{FF2B5EF4-FFF2-40B4-BE49-F238E27FC236}">
                <a16:creationId xmlns:a16="http://schemas.microsoft.com/office/drawing/2014/main" id="{F11FC8E9-191E-4782-AF3A-12D3F72C131A}"/>
              </a:ext>
            </a:extLst>
          </p:cNvPr>
          <p:cNvSpPr/>
          <p:nvPr/>
        </p:nvSpPr>
        <p:spPr>
          <a:xfrm>
            <a:off x="4319136" y="4392145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10개 43">
            <a:extLst>
              <a:ext uri="{FF2B5EF4-FFF2-40B4-BE49-F238E27FC236}">
                <a16:creationId xmlns:a16="http://schemas.microsoft.com/office/drawing/2014/main" id="{CCACC9D6-4195-4449-9317-C0B68FF45F18}"/>
              </a:ext>
            </a:extLst>
          </p:cNvPr>
          <p:cNvSpPr/>
          <p:nvPr/>
        </p:nvSpPr>
        <p:spPr>
          <a:xfrm>
            <a:off x="5592565" y="4392144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10개 44">
            <a:extLst>
              <a:ext uri="{FF2B5EF4-FFF2-40B4-BE49-F238E27FC236}">
                <a16:creationId xmlns:a16="http://schemas.microsoft.com/office/drawing/2014/main" id="{30545724-89AA-4125-8648-1904A2562A3C}"/>
              </a:ext>
            </a:extLst>
          </p:cNvPr>
          <p:cNvSpPr/>
          <p:nvPr/>
        </p:nvSpPr>
        <p:spPr>
          <a:xfrm>
            <a:off x="6865992" y="4392143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10개 46">
            <a:extLst>
              <a:ext uri="{FF2B5EF4-FFF2-40B4-BE49-F238E27FC236}">
                <a16:creationId xmlns:a16="http://schemas.microsoft.com/office/drawing/2014/main" id="{AD22BFF6-FB69-492A-9725-0394E54E3384}"/>
              </a:ext>
            </a:extLst>
          </p:cNvPr>
          <p:cNvSpPr/>
          <p:nvPr/>
        </p:nvSpPr>
        <p:spPr>
          <a:xfrm>
            <a:off x="967133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10개 47">
            <a:extLst>
              <a:ext uri="{FF2B5EF4-FFF2-40B4-BE49-F238E27FC236}">
                <a16:creationId xmlns:a16="http://schemas.microsoft.com/office/drawing/2014/main" id="{7070CE6C-906E-4DCB-8107-92DAEA1DB232}"/>
              </a:ext>
            </a:extLst>
          </p:cNvPr>
          <p:cNvSpPr/>
          <p:nvPr/>
        </p:nvSpPr>
        <p:spPr>
          <a:xfrm>
            <a:off x="10944767" y="4372058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EAC63-00A4-491A-95AA-C47CCFE7A4A0}"/>
              </a:ext>
            </a:extLst>
          </p:cNvPr>
          <p:cNvSpPr txBox="1"/>
          <p:nvPr/>
        </p:nvSpPr>
        <p:spPr>
          <a:xfrm>
            <a:off x="3800921" y="290557"/>
            <a:ext cx="252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 / 2 / 3</a:t>
            </a:r>
          </a:p>
          <a:p>
            <a:r>
              <a:rPr lang="ko-KR" altLang="en-US" dirty="0"/>
              <a:t>모양 </a:t>
            </a:r>
            <a:r>
              <a:rPr lang="en-US" altLang="ko-KR" dirty="0"/>
              <a:t>:</a:t>
            </a:r>
            <a:r>
              <a:rPr lang="ko-KR" altLang="en-US" dirty="0"/>
              <a:t> 둥근 </a:t>
            </a:r>
            <a:r>
              <a:rPr lang="en-US" altLang="ko-KR" dirty="0"/>
              <a:t>/</a:t>
            </a:r>
            <a:r>
              <a:rPr lang="ko-KR" altLang="en-US" dirty="0"/>
              <a:t> 사각 </a:t>
            </a:r>
            <a:r>
              <a:rPr lang="en-US" altLang="ko-KR" dirty="0"/>
              <a:t>/</a:t>
            </a:r>
            <a:r>
              <a:rPr lang="ko-KR" altLang="en-US" dirty="0"/>
              <a:t> 별</a:t>
            </a:r>
            <a:endParaRPr lang="en-US" altLang="ko-KR" dirty="0"/>
          </a:p>
          <a:p>
            <a:r>
              <a:rPr lang="ko-KR" altLang="en-US" dirty="0"/>
              <a:t>무늬 </a:t>
            </a:r>
            <a:r>
              <a:rPr lang="en-US" altLang="ko-KR" dirty="0"/>
              <a:t>: </a:t>
            </a:r>
            <a:r>
              <a:rPr lang="ko-KR" altLang="en-US" dirty="0"/>
              <a:t>민 </a:t>
            </a:r>
            <a:r>
              <a:rPr lang="en-US" altLang="ko-KR" dirty="0"/>
              <a:t>/ </a:t>
            </a:r>
            <a:r>
              <a:rPr lang="ko-KR" altLang="en-US" dirty="0"/>
              <a:t>빗금 </a:t>
            </a:r>
            <a:r>
              <a:rPr lang="en-US" altLang="ko-KR" dirty="0"/>
              <a:t>/ </a:t>
            </a:r>
            <a:r>
              <a:rPr lang="ko-KR" altLang="en-US" dirty="0"/>
              <a:t>꽉</a:t>
            </a:r>
            <a:endParaRPr lang="en-US" altLang="ko-KR" dirty="0"/>
          </a:p>
          <a:p>
            <a:r>
              <a:rPr lang="ko-KR" altLang="en-US" dirty="0"/>
              <a:t>색깔 </a:t>
            </a:r>
            <a:r>
              <a:rPr lang="en-US" altLang="ko-KR" dirty="0"/>
              <a:t>: </a:t>
            </a:r>
            <a:r>
              <a:rPr lang="ko-KR" altLang="en-US" dirty="0"/>
              <a:t>보 </a:t>
            </a:r>
            <a:r>
              <a:rPr lang="en-US" altLang="ko-KR" dirty="0"/>
              <a:t>/ </a:t>
            </a:r>
            <a:r>
              <a:rPr lang="ko-KR" altLang="en-US" dirty="0"/>
              <a:t>빨 </a:t>
            </a:r>
            <a:r>
              <a:rPr lang="en-US" altLang="ko-KR" dirty="0"/>
              <a:t>/ 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4079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2600538-B0D2-4962-A2E7-EAEFA6988678}"/>
              </a:ext>
            </a:extLst>
          </p:cNvPr>
          <p:cNvGrpSpPr/>
          <p:nvPr/>
        </p:nvGrpSpPr>
        <p:grpSpPr>
          <a:xfrm>
            <a:off x="-375682" y="1799851"/>
            <a:ext cx="14898359" cy="2037264"/>
            <a:chOff x="117805" y="4564823"/>
            <a:chExt cx="14898359" cy="203726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576CD78-4A33-416B-ACE5-853E17B5A445}"/>
                </a:ext>
              </a:extLst>
            </p:cNvPr>
            <p:cNvSpPr/>
            <p:nvPr/>
          </p:nvSpPr>
          <p:spPr>
            <a:xfrm>
              <a:off x="11780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67C7049-0CD2-4616-9E94-29FFE74747F5}"/>
                </a:ext>
              </a:extLst>
            </p:cNvPr>
            <p:cNvSpPr/>
            <p:nvPr/>
          </p:nvSpPr>
          <p:spPr>
            <a:xfrm>
              <a:off x="179591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7A366D4-E613-4E01-BC50-A2342185F692}"/>
                </a:ext>
              </a:extLst>
            </p:cNvPr>
            <p:cNvSpPr/>
            <p:nvPr/>
          </p:nvSpPr>
          <p:spPr>
            <a:xfrm>
              <a:off x="347402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EE17F1-D695-49FF-8211-B78644942F16}"/>
                </a:ext>
              </a:extLst>
            </p:cNvPr>
            <p:cNvSpPr/>
            <p:nvPr/>
          </p:nvSpPr>
          <p:spPr>
            <a:xfrm>
              <a:off x="515214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A166C4E-ACD6-480E-A154-E2233DD2601B}"/>
                </a:ext>
              </a:extLst>
            </p:cNvPr>
            <p:cNvSpPr/>
            <p:nvPr/>
          </p:nvSpPr>
          <p:spPr>
            <a:xfrm>
              <a:off x="6830253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27B88A1-C861-4FBF-B357-86F6DC6F5EC0}"/>
                </a:ext>
              </a:extLst>
            </p:cNvPr>
            <p:cNvSpPr/>
            <p:nvPr/>
          </p:nvSpPr>
          <p:spPr>
            <a:xfrm>
              <a:off x="850836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C6B2DC4-7D30-487D-BF1D-283E07D8DAE2}"/>
                </a:ext>
              </a:extLst>
            </p:cNvPr>
            <p:cNvSpPr/>
            <p:nvPr/>
          </p:nvSpPr>
          <p:spPr>
            <a:xfrm>
              <a:off x="1018647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79AF00F-3941-4F19-A374-DACA64643A38}"/>
                </a:ext>
              </a:extLst>
            </p:cNvPr>
            <p:cNvSpPr/>
            <p:nvPr/>
          </p:nvSpPr>
          <p:spPr>
            <a:xfrm>
              <a:off x="1186458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CEB17EE-EE1B-422F-B96F-9319B766B4E7}"/>
                </a:ext>
              </a:extLst>
            </p:cNvPr>
            <p:cNvSpPr/>
            <p:nvPr/>
          </p:nvSpPr>
          <p:spPr>
            <a:xfrm>
              <a:off x="1354270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구름 77">
              <a:extLst>
                <a:ext uri="{FF2B5EF4-FFF2-40B4-BE49-F238E27FC236}">
                  <a16:creationId xmlns:a16="http://schemas.microsoft.com/office/drawing/2014/main" id="{1374470B-9A9E-4002-B425-458661F5EE59}"/>
                </a:ext>
              </a:extLst>
            </p:cNvPr>
            <p:cNvSpPr/>
            <p:nvPr/>
          </p:nvSpPr>
          <p:spPr>
            <a:xfrm>
              <a:off x="351100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구름 78">
              <a:extLst>
                <a:ext uri="{FF2B5EF4-FFF2-40B4-BE49-F238E27FC236}">
                  <a16:creationId xmlns:a16="http://schemas.microsoft.com/office/drawing/2014/main" id="{E256D64A-E77B-436F-B813-2B607DC06047}"/>
                </a:ext>
              </a:extLst>
            </p:cNvPr>
            <p:cNvSpPr/>
            <p:nvPr/>
          </p:nvSpPr>
          <p:spPr>
            <a:xfrm>
              <a:off x="2029214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구름 79">
              <a:extLst>
                <a:ext uri="{FF2B5EF4-FFF2-40B4-BE49-F238E27FC236}">
                  <a16:creationId xmlns:a16="http://schemas.microsoft.com/office/drawing/2014/main" id="{93F19188-B189-4A8F-BAF9-0BD18003C716}"/>
                </a:ext>
              </a:extLst>
            </p:cNvPr>
            <p:cNvSpPr/>
            <p:nvPr/>
          </p:nvSpPr>
          <p:spPr>
            <a:xfrm>
              <a:off x="3707328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구름 143">
              <a:extLst>
                <a:ext uri="{FF2B5EF4-FFF2-40B4-BE49-F238E27FC236}">
                  <a16:creationId xmlns:a16="http://schemas.microsoft.com/office/drawing/2014/main" id="{D8872BB0-0EA7-4E32-B115-E1B1B402B882}"/>
                </a:ext>
              </a:extLst>
            </p:cNvPr>
            <p:cNvSpPr/>
            <p:nvPr/>
          </p:nvSpPr>
          <p:spPr>
            <a:xfrm>
              <a:off x="5385438" y="5329168"/>
              <a:ext cx="1006867" cy="508572"/>
            </a:xfrm>
            <a:prstGeom prst="cloud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구름 144">
              <a:extLst>
                <a:ext uri="{FF2B5EF4-FFF2-40B4-BE49-F238E27FC236}">
                  <a16:creationId xmlns:a16="http://schemas.microsoft.com/office/drawing/2014/main" id="{5BAE8E9C-8DD7-4D6A-86FE-2593711FC188}"/>
                </a:ext>
              </a:extLst>
            </p:cNvPr>
            <p:cNvSpPr/>
            <p:nvPr/>
          </p:nvSpPr>
          <p:spPr>
            <a:xfrm>
              <a:off x="7063552" y="5329168"/>
              <a:ext cx="1006867" cy="508572"/>
            </a:xfrm>
            <a:prstGeom prst="cloud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구름 145">
              <a:extLst>
                <a:ext uri="{FF2B5EF4-FFF2-40B4-BE49-F238E27FC236}">
                  <a16:creationId xmlns:a16="http://schemas.microsoft.com/office/drawing/2014/main" id="{52BDC0B5-3393-4C89-A120-D077A77B1694}"/>
                </a:ext>
              </a:extLst>
            </p:cNvPr>
            <p:cNvSpPr/>
            <p:nvPr/>
          </p:nvSpPr>
          <p:spPr>
            <a:xfrm>
              <a:off x="8741666" y="5329168"/>
              <a:ext cx="1006867" cy="508572"/>
            </a:xfrm>
            <a:prstGeom prst="cloud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구름 163">
              <a:extLst>
                <a:ext uri="{FF2B5EF4-FFF2-40B4-BE49-F238E27FC236}">
                  <a16:creationId xmlns:a16="http://schemas.microsoft.com/office/drawing/2014/main" id="{834AC5BE-6084-43A5-8D4C-C3516B64098B}"/>
                </a:ext>
              </a:extLst>
            </p:cNvPr>
            <p:cNvSpPr/>
            <p:nvPr/>
          </p:nvSpPr>
          <p:spPr>
            <a:xfrm>
              <a:off x="10419774" y="5329168"/>
              <a:ext cx="1006867" cy="508572"/>
            </a:xfrm>
            <a:prstGeom prst="cloud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구름 164">
              <a:extLst>
                <a:ext uri="{FF2B5EF4-FFF2-40B4-BE49-F238E27FC236}">
                  <a16:creationId xmlns:a16="http://schemas.microsoft.com/office/drawing/2014/main" id="{6A817ED4-4395-4EE4-8F57-89DAD39A0CE7}"/>
                </a:ext>
              </a:extLst>
            </p:cNvPr>
            <p:cNvSpPr/>
            <p:nvPr/>
          </p:nvSpPr>
          <p:spPr>
            <a:xfrm>
              <a:off x="12097888" y="5329168"/>
              <a:ext cx="1006867" cy="508572"/>
            </a:xfrm>
            <a:prstGeom prst="cloud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구름 165">
              <a:extLst>
                <a:ext uri="{FF2B5EF4-FFF2-40B4-BE49-F238E27FC236}">
                  <a16:creationId xmlns:a16="http://schemas.microsoft.com/office/drawing/2014/main" id="{CE9A6187-41A0-4CB6-947C-0D4364822EA4}"/>
                </a:ext>
              </a:extLst>
            </p:cNvPr>
            <p:cNvSpPr/>
            <p:nvPr/>
          </p:nvSpPr>
          <p:spPr>
            <a:xfrm>
              <a:off x="13776002" y="5329168"/>
              <a:ext cx="1006867" cy="508572"/>
            </a:xfrm>
            <a:prstGeom prst="cloud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35E8D4-94D4-4B8B-AA81-D5093C856362}"/>
              </a:ext>
            </a:extLst>
          </p:cNvPr>
          <p:cNvGrpSpPr/>
          <p:nvPr/>
        </p:nvGrpSpPr>
        <p:grpSpPr>
          <a:xfrm>
            <a:off x="1513470" y="1962080"/>
            <a:ext cx="1225461" cy="1694367"/>
            <a:chOff x="1513470" y="1962080"/>
            <a:chExt cx="1225461" cy="169436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C82DAC2-4344-4C87-BD07-E1AFF484F977}"/>
                </a:ext>
              </a:extLst>
            </p:cNvPr>
            <p:cNvSpPr/>
            <p:nvPr/>
          </p:nvSpPr>
          <p:spPr>
            <a:xfrm>
              <a:off x="1513470" y="1962080"/>
              <a:ext cx="1225461" cy="1694367"/>
            </a:xfrm>
            <a:prstGeom prst="roundRect">
              <a:avLst>
                <a:gd name="adj" fmla="val 47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id="{9F3651C3-2317-4F56-AE65-3982552B6A46}"/>
                </a:ext>
              </a:extLst>
            </p:cNvPr>
            <p:cNvSpPr/>
            <p:nvPr/>
          </p:nvSpPr>
          <p:spPr>
            <a:xfrm>
              <a:off x="1707500" y="2597776"/>
              <a:ext cx="837399" cy="422973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3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4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9F3651C3-2317-4F56-AE65-3982552B6A46}"/>
              </a:ext>
            </a:extLst>
          </p:cNvPr>
          <p:cNvSpPr/>
          <p:nvPr/>
        </p:nvSpPr>
        <p:spPr>
          <a:xfrm>
            <a:off x="1707500" y="2597776"/>
            <a:ext cx="837399" cy="422973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7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9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9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28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 김</dc:creator>
  <cp:lastModifiedBy>김 동현</cp:lastModifiedBy>
  <cp:revision>39</cp:revision>
  <dcterms:created xsi:type="dcterms:W3CDTF">2020-07-28T03:45:33Z</dcterms:created>
  <dcterms:modified xsi:type="dcterms:W3CDTF">2020-10-01T07:14:36Z</dcterms:modified>
</cp:coreProperties>
</file>