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FEB"/>
    <a:srgbClr val="FFFFC1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현" userId="2087911813f85b67" providerId="LiveId" clId="{4A279EDF-630B-40DC-B481-3C0876F1608C}"/>
    <pc:docChg chg="modSld">
      <pc:chgData name="김 동현" userId="2087911813f85b67" providerId="LiveId" clId="{4A279EDF-630B-40DC-B481-3C0876F1608C}" dt="2020-10-01T06:45:33.732" v="113"/>
      <pc:docMkLst>
        <pc:docMk/>
      </pc:docMkLst>
      <pc:sldChg chg="addSp modSp mod">
        <pc:chgData name="김 동현" userId="2087911813f85b67" providerId="LiveId" clId="{4A279EDF-630B-40DC-B481-3C0876F1608C}" dt="2020-10-01T06:45:33.732" v="113"/>
        <pc:sldMkLst>
          <pc:docMk/>
          <pc:sldMk cId="407919452" sldId="257"/>
        </pc:sldMkLst>
        <pc:spChg chg="add mod">
          <ac:chgData name="김 동현" userId="2087911813f85b67" providerId="LiveId" clId="{4A279EDF-630B-40DC-B481-3C0876F1608C}" dt="2020-10-01T06:45:33.732" v="113"/>
          <ac:spMkLst>
            <pc:docMk/>
            <pc:sldMk cId="407919452" sldId="257"/>
            <ac:spMk id="2" creationId="{372EAC63-00A4-491A-95AA-C47CCFE7A4A0}"/>
          </ac:spMkLst>
        </pc:spChg>
      </pc:sldChg>
    </pc:docChg>
  </pc:docChgLst>
  <pc:docChgLst>
    <pc:chgData name="동현 김" userId="2087911813f85b67" providerId="LiveId" clId="{2B185867-D794-4199-881D-5C728ADB96AA}"/>
    <pc:docChg chg="custSel addSld modSld">
      <pc:chgData name="동현 김" userId="2087911813f85b67" providerId="LiveId" clId="{2B185867-D794-4199-881D-5C728ADB96AA}" dt="2020-08-15T23:53:16.005" v="1" actId="478"/>
      <pc:docMkLst>
        <pc:docMk/>
      </pc:docMkLst>
      <pc:sldChg chg="delSp new mod">
        <pc:chgData name="동현 김" userId="2087911813f85b67" providerId="LiveId" clId="{2B185867-D794-4199-881D-5C728ADB96AA}" dt="2020-08-15T23:53:16.005" v="1" actId="478"/>
        <pc:sldMkLst>
          <pc:docMk/>
          <pc:sldMk cId="2236392183" sldId="264"/>
        </pc:sldMkLst>
        <pc:spChg chg="del">
          <ac:chgData name="동현 김" userId="2087911813f85b67" providerId="LiveId" clId="{2B185867-D794-4199-881D-5C728ADB96AA}" dt="2020-08-15T23:53:16.005" v="1" actId="478"/>
          <ac:spMkLst>
            <pc:docMk/>
            <pc:sldMk cId="2236392183" sldId="264"/>
            <ac:spMk id="2" creationId="{F8C96D1F-2C54-4097-8C35-F5CDBBD4846B}"/>
          </ac:spMkLst>
        </pc:spChg>
        <pc:spChg chg="del">
          <ac:chgData name="동현 김" userId="2087911813f85b67" providerId="LiveId" clId="{2B185867-D794-4199-881D-5C728ADB96AA}" dt="2020-08-15T23:53:16.005" v="1" actId="478"/>
          <ac:spMkLst>
            <pc:docMk/>
            <pc:sldMk cId="2236392183" sldId="264"/>
            <ac:spMk id="3" creationId="{D1742A40-BEA7-4523-8D12-FED3CCB0B3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E49E-39C0-404E-A530-C427EF74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08640-4152-47F0-BCE7-0FA0960D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7C79F-E6B8-48F1-9EAA-34980199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87C93-2A97-442F-BC57-BE7AF3A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031BF-5C1E-4D70-94AA-F4BC201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2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BC9F-00B3-46BD-BFA7-6DFA5F5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37282-7CD0-44C7-89B1-9CA840E7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FE396-6386-4559-9185-4462E6A5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C496A-117D-4F60-9E07-86D638E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B1E7E-FD5E-43E8-AF98-4ABAAE38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948D5-C488-40FF-BA81-963A6C36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F089D-6FAC-4304-B5BA-BC4F59FC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24D4-31D0-47B3-95C8-E06947C7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8AD5E-F096-4FCB-9700-53096E5F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93BDF-BED6-4AB8-8F23-4DD763FF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2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45B3B-98AA-4E16-B3C5-B2396CB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F69C3-C600-4BFA-956F-AE2B5360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B11F8-D1EF-46EF-ACF1-804FC70A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E1EC6-35A3-4749-B1CA-E113E871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FBAEB-E08D-4C92-A4DB-13321543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1E627-3D95-4438-8B69-FDB64BF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259B9-5B6D-4D70-97D6-071D15F8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B712A-4933-400F-9DF7-31977C9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4416B-9CCE-42B5-8D8A-A4FB511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4A80C-E173-4975-84B1-55C65DCD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120D-82AA-4A67-B1E6-7EA9722E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9202C-708A-40D7-9996-D3FC0D9B3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3FE0E-ECBD-4766-8716-6B3E8BDA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DB52B-8C5E-477C-BF47-FB380624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4B32E-50DF-4F26-B66B-DD586820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1C363-C5D9-477D-AAE0-39EF93F3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1710-2CD5-4F03-9F70-D64EF179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6FA84-ACE0-47E7-BD0B-66A18BDA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1B23F-2E4D-47F3-89F5-01151DB6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0E7E9C-98A2-4191-A27F-A86C651F1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46058-FE68-44F2-AB90-D4C7990D2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E526D-B23F-4B0D-AB50-32FF63E6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B5CE65-5A8B-451A-9669-4FE5CC0E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D4D8D3-3655-4D30-810B-DFEC3866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5FA3D-BF2C-4249-AFEE-A12466F1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CE41D-30C7-4F38-B09D-4D5451D9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F369FD-0C82-4446-8704-C532DED7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7B45B-D715-402D-A9CC-94C457AE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2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7731A2-2DD7-4387-A91B-4D7A0C9B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CD4BB4-6D51-4C8D-BB49-9C8779AC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D2D897-B6C3-4C8E-A8AA-1E944C3E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FA71-AB03-4F4E-9609-AEEE9B04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B74C-60D9-41DA-B631-F96707C4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A076F-2F0F-4B38-A26E-7D147D85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2DA81-F4C5-44CE-B463-43F0174E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47ACC-E36A-4E1C-8D9F-81003A4B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9A829-8994-41AE-AFE1-FD3BE7D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4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7D86-1102-424E-8FF1-784623A8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27D130-E872-4CF8-9834-08F8FC323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E3D9-6455-4B88-8745-9B90AB6E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C4232-AE74-4E9B-A402-C54217FD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0D833-ECC4-4649-9F14-F2E21954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FC4F7-7A20-42DF-924C-1C2A97B3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3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B70A22-6248-4221-B50E-57922F7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48B9B-531A-4DB8-B47F-9E3E22B0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D7CFD-0F77-4A76-B08D-34587942B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F1952-9C73-4DDF-8AE1-9912CE72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4FC07-8C58-4561-A882-737B1BA42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1BD228-A8A6-466B-9356-99FFF5C2F465}"/>
              </a:ext>
            </a:extLst>
          </p:cNvPr>
          <p:cNvSpPr/>
          <p:nvPr/>
        </p:nvSpPr>
        <p:spPr>
          <a:xfrm>
            <a:off x="247199" y="2158585"/>
            <a:ext cx="1006867" cy="5085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0379DE9-1792-4E67-9A03-60F89F18E39F}"/>
              </a:ext>
            </a:extLst>
          </p:cNvPr>
          <p:cNvSpPr/>
          <p:nvPr/>
        </p:nvSpPr>
        <p:spPr>
          <a:xfrm>
            <a:off x="247198" y="2892882"/>
            <a:ext cx="1006867" cy="508572"/>
          </a:xfrm>
          <a:prstGeom prst="diamon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7404C73A-2F48-40BB-A8A7-37F074A823D4}"/>
              </a:ext>
            </a:extLst>
          </p:cNvPr>
          <p:cNvSpPr/>
          <p:nvPr/>
        </p:nvSpPr>
        <p:spPr>
          <a:xfrm>
            <a:off x="247198" y="3678856"/>
            <a:ext cx="1006867" cy="508572"/>
          </a:xfrm>
          <a:prstGeom prst="clou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B91C76-C4AB-4D91-8AB7-379CF4ABBDF2}"/>
              </a:ext>
            </a:extLst>
          </p:cNvPr>
          <p:cNvSpPr/>
          <p:nvPr/>
        </p:nvSpPr>
        <p:spPr>
          <a:xfrm>
            <a:off x="1520628" y="2158585"/>
            <a:ext cx="1006867" cy="5085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420B26E-B595-40C5-9D02-08799BC0DBAC}"/>
              </a:ext>
            </a:extLst>
          </p:cNvPr>
          <p:cNvSpPr/>
          <p:nvPr/>
        </p:nvSpPr>
        <p:spPr>
          <a:xfrm>
            <a:off x="1520627" y="2892882"/>
            <a:ext cx="1006867" cy="508572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>
            <a:extLst>
              <a:ext uri="{FF2B5EF4-FFF2-40B4-BE49-F238E27FC236}">
                <a16:creationId xmlns:a16="http://schemas.microsoft.com/office/drawing/2014/main" id="{A72F8E3D-F8D0-4189-A4E6-F52E380BFAAA}"/>
              </a:ext>
            </a:extLst>
          </p:cNvPr>
          <p:cNvSpPr/>
          <p:nvPr/>
        </p:nvSpPr>
        <p:spPr>
          <a:xfrm>
            <a:off x="1520627" y="3678856"/>
            <a:ext cx="1006867" cy="508572"/>
          </a:xfrm>
          <a:prstGeom prst="clou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A83B42-F2B1-48E4-8713-F362CC74F6AE}"/>
              </a:ext>
            </a:extLst>
          </p:cNvPr>
          <p:cNvSpPr/>
          <p:nvPr/>
        </p:nvSpPr>
        <p:spPr>
          <a:xfrm>
            <a:off x="2794056" y="2158585"/>
            <a:ext cx="1006867" cy="5085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ABB7AFF6-BE75-4B0D-8AFB-BD7398DFE4B3}"/>
              </a:ext>
            </a:extLst>
          </p:cNvPr>
          <p:cNvSpPr/>
          <p:nvPr/>
        </p:nvSpPr>
        <p:spPr>
          <a:xfrm>
            <a:off x="2794055" y="2892882"/>
            <a:ext cx="1006867" cy="508572"/>
          </a:xfrm>
          <a:prstGeom prst="diamon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BE39C13F-6639-40F3-9A06-DF1A381C690A}"/>
              </a:ext>
            </a:extLst>
          </p:cNvPr>
          <p:cNvSpPr/>
          <p:nvPr/>
        </p:nvSpPr>
        <p:spPr>
          <a:xfrm>
            <a:off x="2794055" y="3678856"/>
            <a:ext cx="1006867" cy="508572"/>
          </a:xfrm>
          <a:prstGeom prst="clou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6E52E3-8D0A-4DA2-8237-0CE16B4E16B5}"/>
              </a:ext>
            </a:extLst>
          </p:cNvPr>
          <p:cNvSpPr/>
          <p:nvPr/>
        </p:nvSpPr>
        <p:spPr>
          <a:xfrm>
            <a:off x="4319137" y="2158585"/>
            <a:ext cx="1006867" cy="508571"/>
          </a:xfrm>
          <a:prstGeom prst="roundRect">
            <a:avLst>
              <a:gd name="adj" fmla="val 5000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C96CB105-1D23-429B-AE7A-7C198F97973C}"/>
              </a:ext>
            </a:extLst>
          </p:cNvPr>
          <p:cNvSpPr/>
          <p:nvPr/>
        </p:nvSpPr>
        <p:spPr>
          <a:xfrm>
            <a:off x="4319136" y="2892882"/>
            <a:ext cx="1006867" cy="508572"/>
          </a:xfrm>
          <a:prstGeom prst="diamon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14">
            <a:extLst>
              <a:ext uri="{FF2B5EF4-FFF2-40B4-BE49-F238E27FC236}">
                <a16:creationId xmlns:a16="http://schemas.microsoft.com/office/drawing/2014/main" id="{CA269635-692B-437D-AA23-09692B9B968B}"/>
              </a:ext>
            </a:extLst>
          </p:cNvPr>
          <p:cNvSpPr/>
          <p:nvPr/>
        </p:nvSpPr>
        <p:spPr>
          <a:xfrm>
            <a:off x="4319136" y="3678856"/>
            <a:ext cx="1006867" cy="508572"/>
          </a:xfrm>
          <a:prstGeom prst="clou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476726-69E1-4521-A901-AB8860C43BE5}"/>
              </a:ext>
            </a:extLst>
          </p:cNvPr>
          <p:cNvSpPr/>
          <p:nvPr/>
        </p:nvSpPr>
        <p:spPr>
          <a:xfrm>
            <a:off x="5592566" y="2158585"/>
            <a:ext cx="1006867" cy="508571"/>
          </a:xfrm>
          <a:prstGeom prst="roundRect">
            <a:avLst>
              <a:gd name="adj" fmla="val 50000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4ECCDD66-4898-47C5-89B8-7A06B77FA223}"/>
              </a:ext>
            </a:extLst>
          </p:cNvPr>
          <p:cNvSpPr/>
          <p:nvPr/>
        </p:nvSpPr>
        <p:spPr>
          <a:xfrm>
            <a:off x="5592565" y="2892882"/>
            <a:ext cx="1006867" cy="508572"/>
          </a:xfrm>
          <a:prstGeom prst="diamon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구름 17">
            <a:extLst>
              <a:ext uri="{FF2B5EF4-FFF2-40B4-BE49-F238E27FC236}">
                <a16:creationId xmlns:a16="http://schemas.microsoft.com/office/drawing/2014/main" id="{5FC4FBD4-B179-4616-914B-5B10821112E0}"/>
              </a:ext>
            </a:extLst>
          </p:cNvPr>
          <p:cNvSpPr/>
          <p:nvPr/>
        </p:nvSpPr>
        <p:spPr>
          <a:xfrm>
            <a:off x="5592565" y="3678856"/>
            <a:ext cx="1006867" cy="508572"/>
          </a:xfrm>
          <a:prstGeom prst="clou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2B61E0-A183-416A-8E2A-0B1237B0C1FB}"/>
              </a:ext>
            </a:extLst>
          </p:cNvPr>
          <p:cNvSpPr/>
          <p:nvPr/>
        </p:nvSpPr>
        <p:spPr>
          <a:xfrm>
            <a:off x="6865994" y="2158585"/>
            <a:ext cx="1006867" cy="508571"/>
          </a:xfrm>
          <a:prstGeom prst="roundRect">
            <a:avLst>
              <a:gd name="adj" fmla="val 50000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E07882D4-6B2F-4149-A1D2-DAFD433F8FB2}"/>
              </a:ext>
            </a:extLst>
          </p:cNvPr>
          <p:cNvSpPr/>
          <p:nvPr/>
        </p:nvSpPr>
        <p:spPr>
          <a:xfrm>
            <a:off x="6865993" y="2892882"/>
            <a:ext cx="1006867" cy="508572"/>
          </a:xfrm>
          <a:prstGeom prst="diamon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구름 20">
            <a:extLst>
              <a:ext uri="{FF2B5EF4-FFF2-40B4-BE49-F238E27FC236}">
                <a16:creationId xmlns:a16="http://schemas.microsoft.com/office/drawing/2014/main" id="{15251A41-6581-4EF8-8C92-5DB1E6D59B5D}"/>
              </a:ext>
            </a:extLst>
          </p:cNvPr>
          <p:cNvSpPr/>
          <p:nvPr/>
        </p:nvSpPr>
        <p:spPr>
          <a:xfrm>
            <a:off x="6865993" y="3678856"/>
            <a:ext cx="1006867" cy="508572"/>
          </a:xfrm>
          <a:prstGeom prst="clou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39EEE67-AB32-4E7C-BCD9-5ACCF1B0C2FB}"/>
              </a:ext>
            </a:extLst>
          </p:cNvPr>
          <p:cNvSpPr/>
          <p:nvPr/>
        </p:nvSpPr>
        <p:spPr>
          <a:xfrm>
            <a:off x="8397911" y="2158585"/>
            <a:ext cx="1006867" cy="508571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F514A274-4E29-4570-AAA3-9E3192F4D81B}"/>
              </a:ext>
            </a:extLst>
          </p:cNvPr>
          <p:cNvSpPr/>
          <p:nvPr/>
        </p:nvSpPr>
        <p:spPr>
          <a:xfrm>
            <a:off x="8397910" y="2892882"/>
            <a:ext cx="1006867" cy="508572"/>
          </a:xfrm>
          <a:prstGeom prst="diamon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구름 23">
            <a:extLst>
              <a:ext uri="{FF2B5EF4-FFF2-40B4-BE49-F238E27FC236}">
                <a16:creationId xmlns:a16="http://schemas.microsoft.com/office/drawing/2014/main" id="{CD76EA77-2216-42A6-B546-2AECB2ECCE12}"/>
              </a:ext>
            </a:extLst>
          </p:cNvPr>
          <p:cNvSpPr/>
          <p:nvPr/>
        </p:nvSpPr>
        <p:spPr>
          <a:xfrm>
            <a:off x="8397910" y="3678856"/>
            <a:ext cx="1006867" cy="508572"/>
          </a:xfrm>
          <a:prstGeom prst="clou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49AA47-4B44-4957-B153-BC49D89CF980}"/>
              </a:ext>
            </a:extLst>
          </p:cNvPr>
          <p:cNvSpPr/>
          <p:nvPr/>
        </p:nvSpPr>
        <p:spPr>
          <a:xfrm>
            <a:off x="9671340" y="2158585"/>
            <a:ext cx="1006867" cy="50857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D065E6C5-B6B5-4152-9261-BBA909F87D54}"/>
              </a:ext>
            </a:extLst>
          </p:cNvPr>
          <p:cNvSpPr/>
          <p:nvPr/>
        </p:nvSpPr>
        <p:spPr>
          <a:xfrm>
            <a:off x="9671339" y="2892882"/>
            <a:ext cx="1006867" cy="508572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구름 26">
            <a:extLst>
              <a:ext uri="{FF2B5EF4-FFF2-40B4-BE49-F238E27FC236}">
                <a16:creationId xmlns:a16="http://schemas.microsoft.com/office/drawing/2014/main" id="{0E7C804A-203A-4A55-BE1C-20D5B46D400E}"/>
              </a:ext>
            </a:extLst>
          </p:cNvPr>
          <p:cNvSpPr/>
          <p:nvPr/>
        </p:nvSpPr>
        <p:spPr>
          <a:xfrm>
            <a:off x="9671339" y="3678856"/>
            <a:ext cx="1006867" cy="508572"/>
          </a:xfrm>
          <a:prstGeom prst="clou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172E472-D5A9-4F84-9E12-39E2C9A3CCD2}"/>
              </a:ext>
            </a:extLst>
          </p:cNvPr>
          <p:cNvSpPr/>
          <p:nvPr/>
        </p:nvSpPr>
        <p:spPr>
          <a:xfrm>
            <a:off x="10944768" y="2158585"/>
            <a:ext cx="1006867" cy="50857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2394A5CD-15F5-492E-96A0-A1A25394A9A9}"/>
              </a:ext>
            </a:extLst>
          </p:cNvPr>
          <p:cNvSpPr/>
          <p:nvPr/>
        </p:nvSpPr>
        <p:spPr>
          <a:xfrm>
            <a:off x="10944767" y="2892882"/>
            <a:ext cx="1006867" cy="508572"/>
          </a:xfrm>
          <a:prstGeom prst="diamon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구름 29">
            <a:extLst>
              <a:ext uri="{FF2B5EF4-FFF2-40B4-BE49-F238E27FC236}">
                <a16:creationId xmlns:a16="http://schemas.microsoft.com/office/drawing/2014/main" id="{48341E03-F8DC-4144-919E-C53982E0DB27}"/>
              </a:ext>
            </a:extLst>
          </p:cNvPr>
          <p:cNvSpPr/>
          <p:nvPr/>
        </p:nvSpPr>
        <p:spPr>
          <a:xfrm>
            <a:off x="10944767" y="3678856"/>
            <a:ext cx="1006867" cy="508572"/>
          </a:xfrm>
          <a:prstGeom prst="clou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폭발: 14pt 32">
            <a:extLst>
              <a:ext uri="{FF2B5EF4-FFF2-40B4-BE49-F238E27FC236}">
                <a16:creationId xmlns:a16="http://schemas.microsoft.com/office/drawing/2014/main" id="{D781C721-5F1F-43D9-A283-4F22CF4ACBF3}"/>
              </a:ext>
            </a:extLst>
          </p:cNvPr>
          <p:cNvSpPr/>
          <p:nvPr/>
        </p:nvSpPr>
        <p:spPr>
          <a:xfrm>
            <a:off x="921911" y="5840362"/>
            <a:ext cx="1197429" cy="718457"/>
          </a:xfrm>
          <a:prstGeom prst="irregularSeal2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32개 33">
            <a:extLst>
              <a:ext uri="{FF2B5EF4-FFF2-40B4-BE49-F238E27FC236}">
                <a16:creationId xmlns:a16="http://schemas.microsoft.com/office/drawing/2014/main" id="{D1F3E3FE-6B17-400E-B7BA-355B97AC4F37}"/>
              </a:ext>
            </a:extLst>
          </p:cNvPr>
          <p:cNvSpPr/>
          <p:nvPr/>
        </p:nvSpPr>
        <p:spPr>
          <a:xfrm>
            <a:off x="2583729" y="5702410"/>
            <a:ext cx="1553031" cy="936171"/>
          </a:xfrm>
          <a:prstGeom prst="star32">
            <a:avLst>
              <a:gd name="adj" fmla="val 3982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8개 34">
            <a:extLst>
              <a:ext uri="{FF2B5EF4-FFF2-40B4-BE49-F238E27FC236}">
                <a16:creationId xmlns:a16="http://schemas.microsoft.com/office/drawing/2014/main" id="{8343EF08-9F43-47A9-84BB-4F7EF9248D47}"/>
              </a:ext>
            </a:extLst>
          </p:cNvPr>
          <p:cNvSpPr/>
          <p:nvPr/>
        </p:nvSpPr>
        <p:spPr>
          <a:xfrm>
            <a:off x="4489959" y="5840362"/>
            <a:ext cx="1102606" cy="508571"/>
          </a:xfrm>
          <a:prstGeom prst="star8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별: 꼭짓점 10개 35">
            <a:extLst>
              <a:ext uri="{FF2B5EF4-FFF2-40B4-BE49-F238E27FC236}">
                <a16:creationId xmlns:a16="http://schemas.microsoft.com/office/drawing/2014/main" id="{BC3A6E20-AF0D-465E-9020-8B5CFCBEB213}"/>
              </a:ext>
            </a:extLst>
          </p:cNvPr>
          <p:cNvSpPr/>
          <p:nvPr/>
        </p:nvSpPr>
        <p:spPr>
          <a:xfrm>
            <a:off x="247197" y="4392147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물결 36">
            <a:extLst>
              <a:ext uri="{FF2B5EF4-FFF2-40B4-BE49-F238E27FC236}">
                <a16:creationId xmlns:a16="http://schemas.microsoft.com/office/drawing/2014/main" id="{2257C33A-218A-46E4-A4A1-BE2994A94415}"/>
              </a:ext>
            </a:extLst>
          </p:cNvPr>
          <p:cNvSpPr/>
          <p:nvPr/>
        </p:nvSpPr>
        <p:spPr>
          <a:xfrm>
            <a:off x="247197" y="1444667"/>
            <a:ext cx="1006867" cy="508572"/>
          </a:xfrm>
          <a:prstGeom prst="wave">
            <a:avLst>
              <a:gd name="adj1" fmla="val 20000"/>
              <a:gd name="adj2" fmla="val 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1BC3696B-2E9A-4ABD-BFC6-FAF87920A6E6}"/>
              </a:ext>
            </a:extLst>
          </p:cNvPr>
          <p:cNvSpPr/>
          <p:nvPr/>
        </p:nvSpPr>
        <p:spPr>
          <a:xfrm>
            <a:off x="-1026230" y="2158585"/>
            <a:ext cx="1006867" cy="508571"/>
          </a:xfrm>
          <a:prstGeom prst="star5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10개 39">
            <a:extLst>
              <a:ext uri="{FF2B5EF4-FFF2-40B4-BE49-F238E27FC236}">
                <a16:creationId xmlns:a16="http://schemas.microsoft.com/office/drawing/2014/main" id="{BA7D1560-AFE0-4137-ACA9-27133AD763BD}"/>
              </a:ext>
            </a:extLst>
          </p:cNvPr>
          <p:cNvSpPr/>
          <p:nvPr/>
        </p:nvSpPr>
        <p:spPr>
          <a:xfrm>
            <a:off x="8397909" y="4392142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별: 꼭짓점 10개 40">
            <a:extLst>
              <a:ext uri="{FF2B5EF4-FFF2-40B4-BE49-F238E27FC236}">
                <a16:creationId xmlns:a16="http://schemas.microsoft.com/office/drawing/2014/main" id="{21FD5D61-7115-43BB-B3FE-8F1E8DEB351F}"/>
              </a:ext>
            </a:extLst>
          </p:cNvPr>
          <p:cNvSpPr/>
          <p:nvPr/>
        </p:nvSpPr>
        <p:spPr>
          <a:xfrm>
            <a:off x="1520626" y="4392146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별: 꼭짓점 10개 41">
            <a:extLst>
              <a:ext uri="{FF2B5EF4-FFF2-40B4-BE49-F238E27FC236}">
                <a16:creationId xmlns:a16="http://schemas.microsoft.com/office/drawing/2014/main" id="{6EE9E32B-7956-4C9A-891E-42C81F95C84A}"/>
              </a:ext>
            </a:extLst>
          </p:cNvPr>
          <p:cNvSpPr/>
          <p:nvPr/>
        </p:nvSpPr>
        <p:spPr>
          <a:xfrm>
            <a:off x="2794054" y="4392146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10개 42">
            <a:extLst>
              <a:ext uri="{FF2B5EF4-FFF2-40B4-BE49-F238E27FC236}">
                <a16:creationId xmlns:a16="http://schemas.microsoft.com/office/drawing/2014/main" id="{F11FC8E9-191E-4782-AF3A-12D3F72C131A}"/>
              </a:ext>
            </a:extLst>
          </p:cNvPr>
          <p:cNvSpPr/>
          <p:nvPr/>
        </p:nvSpPr>
        <p:spPr>
          <a:xfrm>
            <a:off x="4319136" y="4392145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별: 꼭짓점 10개 43">
            <a:extLst>
              <a:ext uri="{FF2B5EF4-FFF2-40B4-BE49-F238E27FC236}">
                <a16:creationId xmlns:a16="http://schemas.microsoft.com/office/drawing/2014/main" id="{CCACC9D6-4195-4449-9317-C0B68FF45F18}"/>
              </a:ext>
            </a:extLst>
          </p:cNvPr>
          <p:cNvSpPr/>
          <p:nvPr/>
        </p:nvSpPr>
        <p:spPr>
          <a:xfrm>
            <a:off x="5592565" y="4392144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별: 꼭짓점 10개 44">
            <a:extLst>
              <a:ext uri="{FF2B5EF4-FFF2-40B4-BE49-F238E27FC236}">
                <a16:creationId xmlns:a16="http://schemas.microsoft.com/office/drawing/2014/main" id="{30545724-89AA-4125-8648-1904A2562A3C}"/>
              </a:ext>
            </a:extLst>
          </p:cNvPr>
          <p:cNvSpPr/>
          <p:nvPr/>
        </p:nvSpPr>
        <p:spPr>
          <a:xfrm>
            <a:off x="6865992" y="4392143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별: 꼭짓점 10개 46">
            <a:extLst>
              <a:ext uri="{FF2B5EF4-FFF2-40B4-BE49-F238E27FC236}">
                <a16:creationId xmlns:a16="http://schemas.microsoft.com/office/drawing/2014/main" id="{AD22BFF6-FB69-492A-9725-0394E54E3384}"/>
              </a:ext>
            </a:extLst>
          </p:cNvPr>
          <p:cNvSpPr/>
          <p:nvPr/>
        </p:nvSpPr>
        <p:spPr>
          <a:xfrm>
            <a:off x="9671339" y="4392142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별: 꼭짓점 10개 47">
            <a:extLst>
              <a:ext uri="{FF2B5EF4-FFF2-40B4-BE49-F238E27FC236}">
                <a16:creationId xmlns:a16="http://schemas.microsoft.com/office/drawing/2014/main" id="{7070CE6C-906E-4DCB-8107-92DAEA1DB232}"/>
              </a:ext>
            </a:extLst>
          </p:cNvPr>
          <p:cNvSpPr/>
          <p:nvPr/>
        </p:nvSpPr>
        <p:spPr>
          <a:xfrm>
            <a:off x="10944767" y="4372058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0">
            <a:extLst>
              <a:ext uri="{FF2B5EF4-FFF2-40B4-BE49-F238E27FC236}">
                <a16:creationId xmlns:a16="http://schemas.microsoft.com/office/drawing/2014/main" id="{54688EDF-70A9-41AC-84C4-1BDB1B07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66524"/>
              </p:ext>
            </p:extLst>
          </p:nvPr>
        </p:nvGraphicFramePr>
        <p:xfrm>
          <a:off x="4489959" y="109721"/>
          <a:ext cx="450650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06">
                  <a:extLst>
                    <a:ext uri="{9D8B030D-6E8A-4147-A177-3AD203B41FA5}">
                      <a16:colId xmlns:a16="http://schemas.microsoft.com/office/drawing/2014/main" val="272783252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4180947399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34831197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61699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Count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Shape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Circle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Square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Star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5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Pattern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None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Hatching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Full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Color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7030A0"/>
                          </a:solidFill>
                        </a:rPr>
                        <a:t>Purple</a:t>
                      </a:r>
                      <a:endParaRPr lang="ko-KR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6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2600538-B0D2-4962-A2E7-EAEFA6988678}"/>
              </a:ext>
            </a:extLst>
          </p:cNvPr>
          <p:cNvGrpSpPr/>
          <p:nvPr/>
        </p:nvGrpSpPr>
        <p:grpSpPr>
          <a:xfrm>
            <a:off x="-375682" y="1799851"/>
            <a:ext cx="14898359" cy="2037264"/>
            <a:chOff x="117805" y="4564823"/>
            <a:chExt cx="14898359" cy="203726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576CD78-4A33-416B-ACE5-853E17B5A445}"/>
                </a:ext>
              </a:extLst>
            </p:cNvPr>
            <p:cNvSpPr/>
            <p:nvPr/>
          </p:nvSpPr>
          <p:spPr>
            <a:xfrm>
              <a:off x="117805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67C7049-0CD2-4616-9E94-29FFE74747F5}"/>
                </a:ext>
              </a:extLst>
            </p:cNvPr>
            <p:cNvSpPr/>
            <p:nvPr/>
          </p:nvSpPr>
          <p:spPr>
            <a:xfrm>
              <a:off x="1795917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7A366D4-E613-4E01-BC50-A2342185F692}"/>
                </a:ext>
              </a:extLst>
            </p:cNvPr>
            <p:cNvSpPr/>
            <p:nvPr/>
          </p:nvSpPr>
          <p:spPr>
            <a:xfrm>
              <a:off x="3474029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5EE17F1-D695-49FF-8211-B78644942F16}"/>
                </a:ext>
              </a:extLst>
            </p:cNvPr>
            <p:cNvSpPr/>
            <p:nvPr/>
          </p:nvSpPr>
          <p:spPr>
            <a:xfrm>
              <a:off x="5152141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A166C4E-ACD6-480E-A154-E2233DD2601B}"/>
                </a:ext>
              </a:extLst>
            </p:cNvPr>
            <p:cNvSpPr/>
            <p:nvPr/>
          </p:nvSpPr>
          <p:spPr>
            <a:xfrm>
              <a:off x="6830253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27B88A1-C861-4FBF-B357-86F6DC6F5EC0}"/>
                </a:ext>
              </a:extLst>
            </p:cNvPr>
            <p:cNvSpPr/>
            <p:nvPr/>
          </p:nvSpPr>
          <p:spPr>
            <a:xfrm>
              <a:off x="8508365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C6B2DC4-7D30-487D-BF1D-283E07D8DAE2}"/>
                </a:ext>
              </a:extLst>
            </p:cNvPr>
            <p:cNvSpPr/>
            <p:nvPr/>
          </p:nvSpPr>
          <p:spPr>
            <a:xfrm>
              <a:off x="10186477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79AF00F-3941-4F19-A374-DACA64643A38}"/>
                </a:ext>
              </a:extLst>
            </p:cNvPr>
            <p:cNvSpPr/>
            <p:nvPr/>
          </p:nvSpPr>
          <p:spPr>
            <a:xfrm>
              <a:off x="11864589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CEB17EE-EE1B-422F-B96F-9319B766B4E7}"/>
                </a:ext>
              </a:extLst>
            </p:cNvPr>
            <p:cNvSpPr/>
            <p:nvPr/>
          </p:nvSpPr>
          <p:spPr>
            <a:xfrm>
              <a:off x="13542701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구름 77">
              <a:extLst>
                <a:ext uri="{FF2B5EF4-FFF2-40B4-BE49-F238E27FC236}">
                  <a16:creationId xmlns:a16="http://schemas.microsoft.com/office/drawing/2014/main" id="{1374470B-9A9E-4002-B425-458661F5EE59}"/>
                </a:ext>
              </a:extLst>
            </p:cNvPr>
            <p:cNvSpPr/>
            <p:nvPr/>
          </p:nvSpPr>
          <p:spPr>
            <a:xfrm>
              <a:off x="351100" y="5329169"/>
              <a:ext cx="1006867" cy="508572"/>
            </a:xfrm>
            <a:prstGeom prst="clou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구름 78">
              <a:extLst>
                <a:ext uri="{FF2B5EF4-FFF2-40B4-BE49-F238E27FC236}">
                  <a16:creationId xmlns:a16="http://schemas.microsoft.com/office/drawing/2014/main" id="{E256D64A-E77B-436F-B813-2B607DC06047}"/>
                </a:ext>
              </a:extLst>
            </p:cNvPr>
            <p:cNvSpPr/>
            <p:nvPr/>
          </p:nvSpPr>
          <p:spPr>
            <a:xfrm>
              <a:off x="2029214" y="5329169"/>
              <a:ext cx="1006867" cy="508572"/>
            </a:xfrm>
            <a:prstGeom prst="clou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구름 79">
              <a:extLst>
                <a:ext uri="{FF2B5EF4-FFF2-40B4-BE49-F238E27FC236}">
                  <a16:creationId xmlns:a16="http://schemas.microsoft.com/office/drawing/2014/main" id="{93F19188-B189-4A8F-BAF9-0BD18003C716}"/>
                </a:ext>
              </a:extLst>
            </p:cNvPr>
            <p:cNvSpPr/>
            <p:nvPr/>
          </p:nvSpPr>
          <p:spPr>
            <a:xfrm>
              <a:off x="3707328" y="5329169"/>
              <a:ext cx="1006867" cy="508572"/>
            </a:xfrm>
            <a:prstGeom prst="clou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구름 143">
              <a:extLst>
                <a:ext uri="{FF2B5EF4-FFF2-40B4-BE49-F238E27FC236}">
                  <a16:creationId xmlns:a16="http://schemas.microsoft.com/office/drawing/2014/main" id="{D8872BB0-0EA7-4E32-B115-E1B1B402B882}"/>
                </a:ext>
              </a:extLst>
            </p:cNvPr>
            <p:cNvSpPr/>
            <p:nvPr/>
          </p:nvSpPr>
          <p:spPr>
            <a:xfrm>
              <a:off x="5385438" y="5329168"/>
              <a:ext cx="1006867" cy="508572"/>
            </a:xfrm>
            <a:prstGeom prst="cloud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구름 144">
              <a:extLst>
                <a:ext uri="{FF2B5EF4-FFF2-40B4-BE49-F238E27FC236}">
                  <a16:creationId xmlns:a16="http://schemas.microsoft.com/office/drawing/2014/main" id="{5BAE8E9C-8DD7-4D6A-86FE-2593711FC188}"/>
                </a:ext>
              </a:extLst>
            </p:cNvPr>
            <p:cNvSpPr/>
            <p:nvPr/>
          </p:nvSpPr>
          <p:spPr>
            <a:xfrm>
              <a:off x="7063552" y="5329168"/>
              <a:ext cx="1006867" cy="508572"/>
            </a:xfrm>
            <a:prstGeom prst="cloud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구름 145">
              <a:extLst>
                <a:ext uri="{FF2B5EF4-FFF2-40B4-BE49-F238E27FC236}">
                  <a16:creationId xmlns:a16="http://schemas.microsoft.com/office/drawing/2014/main" id="{52BDC0B5-3393-4C89-A120-D077A77B1694}"/>
                </a:ext>
              </a:extLst>
            </p:cNvPr>
            <p:cNvSpPr/>
            <p:nvPr/>
          </p:nvSpPr>
          <p:spPr>
            <a:xfrm>
              <a:off x="8741666" y="5329168"/>
              <a:ext cx="1006867" cy="508572"/>
            </a:xfrm>
            <a:prstGeom prst="cloud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구름 163">
              <a:extLst>
                <a:ext uri="{FF2B5EF4-FFF2-40B4-BE49-F238E27FC236}">
                  <a16:creationId xmlns:a16="http://schemas.microsoft.com/office/drawing/2014/main" id="{834AC5BE-6084-43A5-8D4C-C3516B64098B}"/>
                </a:ext>
              </a:extLst>
            </p:cNvPr>
            <p:cNvSpPr/>
            <p:nvPr/>
          </p:nvSpPr>
          <p:spPr>
            <a:xfrm>
              <a:off x="10419774" y="5329168"/>
              <a:ext cx="1006867" cy="508572"/>
            </a:xfrm>
            <a:prstGeom prst="cloud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구름 164">
              <a:extLst>
                <a:ext uri="{FF2B5EF4-FFF2-40B4-BE49-F238E27FC236}">
                  <a16:creationId xmlns:a16="http://schemas.microsoft.com/office/drawing/2014/main" id="{6A817ED4-4395-4EE4-8F57-89DAD39A0CE7}"/>
                </a:ext>
              </a:extLst>
            </p:cNvPr>
            <p:cNvSpPr/>
            <p:nvPr/>
          </p:nvSpPr>
          <p:spPr>
            <a:xfrm>
              <a:off x="12097888" y="5329168"/>
              <a:ext cx="1006867" cy="508572"/>
            </a:xfrm>
            <a:prstGeom prst="cloud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구름 165">
              <a:extLst>
                <a:ext uri="{FF2B5EF4-FFF2-40B4-BE49-F238E27FC236}">
                  <a16:creationId xmlns:a16="http://schemas.microsoft.com/office/drawing/2014/main" id="{CE9A6187-41A0-4CB6-947C-0D4364822EA4}"/>
                </a:ext>
              </a:extLst>
            </p:cNvPr>
            <p:cNvSpPr/>
            <p:nvPr/>
          </p:nvSpPr>
          <p:spPr>
            <a:xfrm>
              <a:off x="13776002" y="5329168"/>
              <a:ext cx="1006867" cy="508572"/>
            </a:xfrm>
            <a:prstGeom prst="cloud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8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2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2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37F569D-0C86-439A-9683-B91C1A7CAB9E}"/>
              </a:ext>
            </a:extLst>
          </p:cNvPr>
          <p:cNvSpPr/>
          <p:nvPr/>
        </p:nvSpPr>
        <p:spPr>
          <a:xfrm>
            <a:off x="311835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8F36682-78BB-4D82-8202-6162F2B3407E}"/>
              </a:ext>
            </a:extLst>
          </p:cNvPr>
          <p:cNvSpPr/>
          <p:nvPr/>
        </p:nvSpPr>
        <p:spPr>
          <a:xfrm>
            <a:off x="1707500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812DC2-5DDB-4A83-A85C-7775EC8D72DB}"/>
              </a:ext>
            </a:extLst>
          </p:cNvPr>
          <p:cNvSpPr/>
          <p:nvPr/>
        </p:nvSpPr>
        <p:spPr>
          <a:xfrm>
            <a:off x="3103164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1C038BC-A3D5-4C99-8EAF-537744950622}"/>
              </a:ext>
            </a:extLst>
          </p:cNvPr>
          <p:cNvSpPr/>
          <p:nvPr/>
        </p:nvSpPr>
        <p:spPr>
          <a:xfrm>
            <a:off x="449883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F7CB7FC-C965-441B-B1AA-85142902405B}"/>
              </a:ext>
            </a:extLst>
          </p:cNvPr>
          <p:cNvSpPr/>
          <p:nvPr/>
        </p:nvSpPr>
        <p:spPr>
          <a:xfrm>
            <a:off x="5894496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BDC1BB29-EBFB-4E5D-AB1A-C6CD13338ECB}"/>
              </a:ext>
            </a:extLst>
          </p:cNvPr>
          <p:cNvSpPr/>
          <p:nvPr/>
        </p:nvSpPr>
        <p:spPr>
          <a:xfrm>
            <a:off x="729016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B7D883B-0582-41FC-AFCD-2267C3D64E38}"/>
              </a:ext>
            </a:extLst>
          </p:cNvPr>
          <p:cNvSpPr/>
          <p:nvPr/>
        </p:nvSpPr>
        <p:spPr>
          <a:xfrm>
            <a:off x="8685825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1D3F5E00-84A1-4E63-8E03-74B5BBE8D971}"/>
              </a:ext>
            </a:extLst>
          </p:cNvPr>
          <p:cNvSpPr/>
          <p:nvPr/>
        </p:nvSpPr>
        <p:spPr>
          <a:xfrm>
            <a:off x="10081489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E6EDCAF-9956-4E11-B7DA-A68C74F4887B}"/>
              </a:ext>
            </a:extLst>
          </p:cNvPr>
          <p:cNvSpPr/>
          <p:nvPr/>
        </p:nvSpPr>
        <p:spPr>
          <a:xfrm>
            <a:off x="11477154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AC67E8E-F4B2-4F94-83DF-6F961D642E04}"/>
              </a:ext>
            </a:extLst>
          </p:cNvPr>
          <p:cNvSpPr/>
          <p:nvPr/>
        </p:nvSpPr>
        <p:spPr>
          <a:xfrm>
            <a:off x="311835" y="2597776"/>
            <a:ext cx="837399" cy="422973"/>
          </a:xfrm>
          <a:prstGeom prst="diamon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35E8D4-94D4-4B8B-AA81-D5093C856362}"/>
              </a:ext>
            </a:extLst>
          </p:cNvPr>
          <p:cNvGrpSpPr/>
          <p:nvPr/>
        </p:nvGrpSpPr>
        <p:grpSpPr>
          <a:xfrm>
            <a:off x="1513470" y="1962080"/>
            <a:ext cx="1225461" cy="1694367"/>
            <a:chOff x="1513470" y="1962080"/>
            <a:chExt cx="1225461" cy="169436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C82DAC2-4344-4C87-BD07-E1AFF484F977}"/>
                </a:ext>
              </a:extLst>
            </p:cNvPr>
            <p:cNvSpPr/>
            <p:nvPr/>
          </p:nvSpPr>
          <p:spPr>
            <a:xfrm>
              <a:off x="1513470" y="1962080"/>
              <a:ext cx="1225461" cy="1694367"/>
            </a:xfrm>
            <a:prstGeom prst="roundRect">
              <a:avLst>
                <a:gd name="adj" fmla="val 477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id="{9F3651C3-2317-4F56-AE65-3982552B6A46}"/>
                </a:ext>
              </a:extLst>
            </p:cNvPr>
            <p:cNvSpPr/>
            <p:nvPr/>
          </p:nvSpPr>
          <p:spPr>
            <a:xfrm>
              <a:off x="1707500" y="2597776"/>
              <a:ext cx="837399" cy="422973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C89730B1-D798-4797-835B-AB02488AC6B3}"/>
              </a:ext>
            </a:extLst>
          </p:cNvPr>
          <p:cNvSpPr/>
          <p:nvPr/>
        </p:nvSpPr>
        <p:spPr>
          <a:xfrm>
            <a:off x="3103165" y="2597776"/>
            <a:ext cx="837399" cy="422973"/>
          </a:xfrm>
          <a:prstGeom prst="diamon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816FB3C1-D81C-4E7B-A407-76E024A4F9CB}"/>
              </a:ext>
            </a:extLst>
          </p:cNvPr>
          <p:cNvSpPr/>
          <p:nvPr/>
        </p:nvSpPr>
        <p:spPr>
          <a:xfrm>
            <a:off x="4498829" y="2597776"/>
            <a:ext cx="837399" cy="422973"/>
          </a:xfrm>
          <a:prstGeom prst="diamon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CAC55454-C7F3-46EA-90DF-2B771331451E}"/>
              </a:ext>
            </a:extLst>
          </p:cNvPr>
          <p:cNvSpPr/>
          <p:nvPr/>
        </p:nvSpPr>
        <p:spPr>
          <a:xfrm>
            <a:off x="5894496" y="2597776"/>
            <a:ext cx="837399" cy="422973"/>
          </a:xfrm>
          <a:prstGeom prst="diamon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다이아몬드 142">
            <a:extLst>
              <a:ext uri="{FF2B5EF4-FFF2-40B4-BE49-F238E27FC236}">
                <a16:creationId xmlns:a16="http://schemas.microsoft.com/office/drawing/2014/main" id="{3AC704B2-13B2-431D-A289-071DC4B8F6E7}"/>
              </a:ext>
            </a:extLst>
          </p:cNvPr>
          <p:cNvSpPr/>
          <p:nvPr/>
        </p:nvSpPr>
        <p:spPr>
          <a:xfrm>
            <a:off x="7290161" y="2597776"/>
            <a:ext cx="837399" cy="422973"/>
          </a:xfrm>
          <a:prstGeom prst="diamon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다이아몬드 160">
            <a:extLst>
              <a:ext uri="{FF2B5EF4-FFF2-40B4-BE49-F238E27FC236}">
                <a16:creationId xmlns:a16="http://schemas.microsoft.com/office/drawing/2014/main" id="{F2D8D78E-09D7-4DA1-9303-816320546C01}"/>
              </a:ext>
            </a:extLst>
          </p:cNvPr>
          <p:cNvSpPr/>
          <p:nvPr/>
        </p:nvSpPr>
        <p:spPr>
          <a:xfrm>
            <a:off x="8685824" y="2597776"/>
            <a:ext cx="837399" cy="422973"/>
          </a:xfrm>
          <a:prstGeom prst="diamon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다이아몬드 161">
            <a:extLst>
              <a:ext uri="{FF2B5EF4-FFF2-40B4-BE49-F238E27FC236}">
                <a16:creationId xmlns:a16="http://schemas.microsoft.com/office/drawing/2014/main" id="{0B8139B9-2786-42D5-AA85-D35ECFB5CF93}"/>
              </a:ext>
            </a:extLst>
          </p:cNvPr>
          <p:cNvSpPr/>
          <p:nvPr/>
        </p:nvSpPr>
        <p:spPr>
          <a:xfrm>
            <a:off x="10081490" y="2597776"/>
            <a:ext cx="837399" cy="422973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다이아몬드 162">
            <a:extLst>
              <a:ext uri="{FF2B5EF4-FFF2-40B4-BE49-F238E27FC236}">
                <a16:creationId xmlns:a16="http://schemas.microsoft.com/office/drawing/2014/main" id="{29F588FE-E95D-4768-AE5F-B3AF42352F95}"/>
              </a:ext>
            </a:extLst>
          </p:cNvPr>
          <p:cNvSpPr/>
          <p:nvPr/>
        </p:nvSpPr>
        <p:spPr>
          <a:xfrm>
            <a:off x="11477154" y="2597775"/>
            <a:ext cx="837399" cy="422973"/>
          </a:xfrm>
          <a:prstGeom prst="diamon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1626151-F4E6-44CF-9E8C-3C848D135C7B}"/>
              </a:ext>
            </a:extLst>
          </p:cNvPr>
          <p:cNvSpPr/>
          <p:nvPr/>
        </p:nvSpPr>
        <p:spPr>
          <a:xfrm>
            <a:off x="117804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FA5ED77-273E-41B6-BC1D-BEB48F38923F}"/>
              </a:ext>
            </a:extLst>
          </p:cNvPr>
          <p:cNvSpPr/>
          <p:nvPr/>
        </p:nvSpPr>
        <p:spPr>
          <a:xfrm>
            <a:off x="1513469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F63C59F3-795D-4B5F-854C-20E7065FAD41}"/>
              </a:ext>
            </a:extLst>
          </p:cNvPr>
          <p:cNvSpPr/>
          <p:nvPr/>
        </p:nvSpPr>
        <p:spPr>
          <a:xfrm>
            <a:off x="290913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0E813852-14F3-494F-A13E-C37A30835DA9}"/>
              </a:ext>
            </a:extLst>
          </p:cNvPr>
          <p:cNvSpPr/>
          <p:nvPr/>
        </p:nvSpPr>
        <p:spPr>
          <a:xfrm>
            <a:off x="4304798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2F683855-E44F-4195-8D89-350114E5E58F}"/>
              </a:ext>
            </a:extLst>
          </p:cNvPr>
          <p:cNvSpPr/>
          <p:nvPr/>
        </p:nvSpPr>
        <p:spPr>
          <a:xfrm>
            <a:off x="570046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9E4EA912-DB6B-499D-AB74-CD2B452DD0DB}"/>
              </a:ext>
            </a:extLst>
          </p:cNvPr>
          <p:cNvSpPr/>
          <p:nvPr/>
        </p:nvSpPr>
        <p:spPr>
          <a:xfrm>
            <a:off x="7096127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9D06EF53-A133-47FC-A508-35BA5CD7B48E}"/>
              </a:ext>
            </a:extLst>
          </p:cNvPr>
          <p:cNvSpPr/>
          <p:nvPr/>
        </p:nvSpPr>
        <p:spPr>
          <a:xfrm>
            <a:off x="8491792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3A53EDA2-84A8-4C4D-9ED1-EA630B66DE9C}"/>
              </a:ext>
            </a:extLst>
          </p:cNvPr>
          <p:cNvSpPr/>
          <p:nvPr/>
        </p:nvSpPr>
        <p:spPr>
          <a:xfrm>
            <a:off x="9887456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0E2904F-8170-4BA6-BF55-F0E01B909528}"/>
              </a:ext>
            </a:extLst>
          </p:cNvPr>
          <p:cNvSpPr/>
          <p:nvPr/>
        </p:nvSpPr>
        <p:spPr>
          <a:xfrm>
            <a:off x="11283121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별: 꼭짓점 10개 184">
            <a:extLst>
              <a:ext uri="{FF2B5EF4-FFF2-40B4-BE49-F238E27FC236}">
                <a16:creationId xmlns:a16="http://schemas.microsoft.com/office/drawing/2014/main" id="{2B8F8876-94B8-46DC-94FB-560C766E6B7A}"/>
              </a:ext>
            </a:extLst>
          </p:cNvPr>
          <p:cNvSpPr/>
          <p:nvPr/>
        </p:nvSpPr>
        <p:spPr>
          <a:xfrm>
            <a:off x="31183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별: 꼭짓점 10개 185">
            <a:extLst>
              <a:ext uri="{FF2B5EF4-FFF2-40B4-BE49-F238E27FC236}">
                <a16:creationId xmlns:a16="http://schemas.microsoft.com/office/drawing/2014/main" id="{06DE62A9-F661-4601-BA76-829DD5902B7C}"/>
              </a:ext>
            </a:extLst>
          </p:cNvPr>
          <p:cNvSpPr/>
          <p:nvPr/>
        </p:nvSpPr>
        <p:spPr>
          <a:xfrm>
            <a:off x="1707499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별: 꼭짓점 10개 186">
            <a:extLst>
              <a:ext uri="{FF2B5EF4-FFF2-40B4-BE49-F238E27FC236}">
                <a16:creationId xmlns:a16="http://schemas.microsoft.com/office/drawing/2014/main" id="{9F1110AA-AD6F-41D1-A5F2-E27DEAB464C7}"/>
              </a:ext>
            </a:extLst>
          </p:cNvPr>
          <p:cNvSpPr/>
          <p:nvPr/>
        </p:nvSpPr>
        <p:spPr>
          <a:xfrm>
            <a:off x="3103163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별: 꼭짓점 10개 187">
            <a:extLst>
              <a:ext uri="{FF2B5EF4-FFF2-40B4-BE49-F238E27FC236}">
                <a16:creationId xmlns:a16="http://schemas.microsoft.com/office/drawing/2014/main" id="{731CE892-2960-4F84-BC6A-A5BBC8ACED02}"/>
              </a:ext>
            </a:extLst>
          </p:cNvPr>
          <p:cNvSpPr/>
          <p:nvPr/>
        </p:nvSpPr>
        <p:spPr>
          <a:xfrm>
            <a:off x="4498828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별: 꼭짓점 10개 188">
            <a:extLst>
              <a:ext uri="{FF2B5EF4-FFF2-40B4-BE49-F238E27FC236}">
                <a16:creationId xmlns:a16="http://schemas.microsoft.com/office/drawing/2014/main" id="{E663DEE5-F22D-42BD-BC07-147FFD3F5183}"/>
              </a:ext>
            </a:extLst>
          </p:cNvPr>
          <p:cNvSpPr/>
          <p:nvPr/>
        </p:nvSpPr>
        <p:spPr>
          <a:xfrm>
            <a:off x="5894496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별: 꼭짓점 10개 189">
            <a:extLst>
              <a:ext uri="{FF2B5EF4-FFF2-40B4-BE49-F238E27FC236}">
                <a16:creationId xmlns:a16="http://schemas.microsoft.com/office/drawing/2014/main" id="{F240CE75-9EC1-435C-A719-57B01D90C91B}"/>
              </a:ext>
            </a:extLst>
          </p:cNvPr>
          <p:cNvSpPr/>
          <p:nvPr/>
        </p:nvSpPr>
        <p:spPr>
          <a:xfrm>
            <a:off x="7290161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별: 꼭짓점 10개 190">
            <a:extLst>
              <a:ext uri="{FF2B5EF4-FFF2-40B4-BE49-F238E27FC236}">
                <a16:creationId xmlns:a16="http://schemas.microsoft.com/office/drawing/2014/main" id="{E510DC5F-2811-4C7A-A981-5F7B39A4E8F7}"/>
              </a:ext>
            </a:extLst>
          </p:cNvPr>
          <p:cNvSpPr/>
          <p:nvPr/>
        </p:nvSpPr>
        <p:spPr>
          <a:xfrm>
            <a:off x="868582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별: 꼭짓점 10개 191">
            <a:extLst>
              <a:ext uri="{FF2B5EF4-FFF2-40B4-BE49-F238E27FC236}">
                <a16:creationId xmlns:a16="http://schemas.microsoft.com/office/drawing/2014/main" id="{B49C4F96-E441-46C9-B127-37D26E6877FF}"/>
              </a:ext>
            </a:extLst>
          </p:cNvPr>
          <p:cNvSpPr/>
          <p:nvPr/>
        </p:nvSpPr>
        <p:spPr>
          <a:xfrm>
            <a:off x="10081491" y="4450595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별: 꼭짓점 10개 192">
            <a:extLst>
              <a:ext uri="{FF2B5EF4-FFF2-40B4-BE49-F238E27FC236}">
                <a16:creationId xmlns:a16="http://schemas.microsoft.com/office/drawing/2014/main" id="{B275F705-6BF1-405F-9806-C9B16FA5A446}"/>
              </a:ext>
            </a:extLst>
          </p:cNvPr>
          <p:cNvSpPr/>
          <p:nvPr/>
        </p:nvSpPr>
        <p:spPr>
          <a:xfrm>
            <a:off x="11477154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1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47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470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5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9134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5EE17F1-D695-49FF-8211-B78644942F16}"/>
              </a:ext>
            </a:extLst>
          </p:cNvPr>
          <p:cNvSpPr/>
          <p:nvPr/>
        </p:nvSpPr>
        <p:spPr>
          <a:xfrm>
            <a:off x="4304799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166C4E-ACD6-480E-A154-E2233DD2601B}"/>
              </a:ext>
            </a:extLst>
          </p:cNvPr>
          <p:cNvSpPr/>
          <p:nvPr/>
        </p:nvSpPr>
        <p:spPr>
          <a:xfrm>
            <a:off x="570046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3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9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7B88A1-C861-4FBF-B357-86F6DC6F5EC0}"/>
              </a:ext>
            </a:extLst>
          </p:cNvPr>
          <p:cNvSpPr/>
          <p:nvPr/>
        </p:nvSpPr>
        <p:spPr>
          <a:xfrm>
            <a:off x="7096128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C6B2DC4-7D30-487D-BF1D-283E07D8DAE2}"/>
              </a:ext>
            </a:extLst>
          </p:cNvPr>
          <p:cNvSpPr/>
          <p:nvPr/>
        </p:nvSpPr>
        <p:spPr>
          <a:xfrm>
            <a:off x="849179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79AF00F-3941-4F19-A374-DACA64643A38}"/>
              </a:ext>
            </a:extLst>
          </p:cNvPr>
          <p:cNvSpPr/>
          <p:nvPr/>
        </p:nvSpPr>
        <p:spPr>
          <a:xfrm>
            <a:off x="9887457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CEB17EE-EE1B-422F-B96F-9319B766B4E7}"/>
              </a:ext>
            </a:extLst>
          </p:cNvPr>
          <p:cNvSpPr/>
          <p:nvPr/>
        </p:nvSpPr>
        <p:spPr>
          <a:xfrm>
            <a:off x="11283122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3AF3CD-3CA3-463A-A7F5-B979145C0B0D}"/>
              </a:ext>
            </a:extLst>
          </p:cNvPr>
          <p:cNvGrpSpPr/>
          <p:nvPr/>
        </p:nvGrpSpPr>
        <p:grpSpPr>
          <a:xfrm>
            <a:off x="311835" y="407616"/>
            <a:ext cx="837399" cy="1097662"/>
            <a:chOff x="351102" y="444553"/>
            <a:chExt cx="1006867" cy="13198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73FCAE-637E-4045-BC95-5E7D77D38972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6A4E5DA-B46D-478A-A012-A3010C0C13E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D0FA25-30CA-4F81-AF54-CCE280675ED0}"/>
              </a:ext>
            </a:extLst>
          </p:cNvPr>
          <p:cNvGrpSpPr/>
          <p:nvPr/>
        </p:nvGrpSpPr>
        <p:grpSpPr>
          <a:xfrm>
            <a:off x="311834" y="2321414"/>
            <a:ext cx="837399" cy="1097664"/>
            <a:chOff x="351101" y="2728338"/>
            <a:chExt cx="1006868" cy="1319803"/>
          </a:xfrm>
        </p:grpSpPr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4AB0DC91-F17C-4F46-BD10-1ED32ADD1CD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84EF68FC-0620-48ED-8BCD-34ED84F9B83C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02B201-D24F-40F6-BFC4-C890A0EED534}"/>
              </a:ext>
            </a:extLst>
          </p:cNvPr>
          <p:cNvGrpSpPr/>
          <p:nvPr/>
        </p:nvGrpSpPr>
        <p:grpSpPr>
          <a:xfrm>
            <a:off x="311834" y="4109357"/>
            <a:ext cx="837399" cy="1097661"/>
            <a:chOff x="3707325" y="467995"/>
            <a:chExt cx="1006868" cy="1319800"/>
          </a:xfrm>
        </p:grpSpPr>
        <p:sp>
          <p:nvSpPr>
            <p:cNvPr id="46" name="별: 꼭짓점 10개 45">
              <a:extLst>
                <a:ext uri="{FF2B5EF4-FFF2-40B4-BE49-F238E27FC236}">
                  <a16:creationId xmlns:a16="http://schemas.microsoft.com/office/drawing/2014/main" id="{FCEC2201-B458-4440-AF6D-9FE34607673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10개 46">
              <a:extLst>
                <a:ext uri="{FF2B5EF4-FFF2-40B4-BE49-F238E27FC236}">
                  <a16:creationId xmlns:a16="http://schemas.microsoft.com/office/drawing/2014/main" id="{22ABD7BB-AFEC-4D1F-A371-63F17CE8B22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9DD14D-68DB-4D6D-A787-C4B464607CF3}"/>
              </a:ext>
            </a:extLst>
          </p:cNvPr>
          <p:cNvGrpSpPr/>
          <p:nvPr/>
        </p:nvGrpSpPr>
        <p:grpSpPr>
          <a:xfrm>
            <a:off x="1712111" y="407616"/>
            <a:ext cx="837399" cy="1097662"/>
            <a:chOff x="351102" y="444553"/>
            <a:chExt cx="1006867" cy="131980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07BDD13-41FE-4920-B105-11D8E6539F2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33EC370-0F46-4CD1-BAF5-4F6FABF7879C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A9F9F9-9DF0-466F-A5C6-A1ECDA21800F}"/>
              </a:ext>
            </a:extLst>
          </p:cNvPr>
          <p:cNvGrpSpPr/>
          <p:nvPr/>
        </p:nvGrpSpPr>
        <p:grpSpPr>
          <a:xfrm>
            <a:off x="1712111" y="2321414"/>
            <a:ext cx="837399" cy="1097664"/>
            <a:chOff x="351101" y="2728338"/>
            <a:chExt cx="1006868" cy="1319803"/>
          </a:xfrm>
        </p:grpSpPr>
        <p:sp>
          <p:nvSpPr>
            <p:cNvPr id="64" name="다이아몬드 63">
              <a:extLst>
                <a:ext uri="{FF2B5EF4-FFF2-40B4-BE49-F238E27FC236}">
                  <a16:creationId xmlns:a16="http://schemas.microsoft.com/office/drawing/2014/main" id="{FB39CE91-F7FF-434C-9FEE-D02DD25A7F74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다이아몬드 64">
              <a:extLst>
                <a:ext uri="{FF2B5EF4-FFF2-40B4-BE49-F238E27FC236}">
                  <a16:creationId xmlns:a16="http://schemas.microsoft.com/office/drawing/2014/main" id="{57EB613E-CE76-4676-8ECA-B3D61FCCD0E6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78928E8-AF76-4BA9-A05C-E39E9574C62F}"/>
              </a:ext>
            </a:extLst>
          </p:cNvPr>
          <p:cNvGrpSpPr/>
          <p:nvPr/>
        </p:nvGrpSpPr>
        <p:grpSpPr>
          <a:xfrm>
            <a:off x="1712111" y="4109357"/>
            <a:ext cx="837399" cy="1097661"/>
            <a:chOff x="3707325" y="467995"/>
            <a:chExt cx="1006868" cy="1319800"/>
          </a:xfrm>
        </p:grpSpPr>
        <p:sp>
          <p:nvSpPr>
            <p:cNvPr id="67" name="별: 꼭짓점 10개 66">
              <a:extLst>
                <a:ext uri="{FF2B5EF4-FFF2-40B4-BE49-F238E27FC236}">
                  <a16:creationId xmlns:a16="http://schemas.microsoft.com/office/drawing/2014/main" id="{09E8B8A8-3FF2-4110-A86E-5C89D89569E2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10개 67">
              <a:extLst>
                <a:ext uri="{FF2B5EF4-FFF2-40B4-BE49-F238E27FC236}">
                  <a16:creationId xmlns:a16="http://schemas.microsoft.com/office/drawing/2014/main" id="{C61E4727-54EC-46DA-B730-9D88D248C84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FC5833-3C28-4137-97C0-05FEEE6BDA04}"/>
              </a:ext>
            </a:extLst>
          </p:cNvPr>
          <p:cNvGrpSpPr/>
          <p:nvPr/>
        </p:nvGrpSpPr>
        <p:grpSpPr>
          <a:xfrm>
            <a:off x="3112388" y="407616"/>
            <a:ext cx="837399" cy="1097662"/>
            <a:chOff x="351102" y="444553"/>
            <a:chExt cx="1006867" cy="131980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C49A3ED-7DEC-4A11-8953-874421E499F3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CB70886-4693-4503-8AE3-EA58ACDCC18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960390-072E-455D-B682-5B6FE3F68510}"/>
              </a:ext>
            </a:extLst>
          </p:cNvPr>
          <p:cNvGrpSpPr/>
          <p:nvPr/>
        </p:nvGrpSpPr>
        <p:grpSpPr>
          <a:xfrm>
            <a:off x="3112387" y="2321414"/>
            <a:ext cx="837399" cy="1097664"/>
            <a:chOff x="351101" y="2728338"/>
            <a:chExt cx="1006868" cy="1319803"/>
          </a:xfrm>
        </p:grpSpPr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id="{9B4F6B48-CF04-46E8-ACB4-16A4CCDF670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76D34429-D355-4D62-A9A3-8FF4B612EE91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2007F49-04D2-4187-9EFE-939CB32448CF}"/>
              </a:ext>
            </a:extLst>
          </p:cNvPr>
          <p:cNvGrpSpPr/>
          <p:nvPr/>
        </p:nvGrpSpPr>
        <p:grpSpPr>
          <a:xfrm>
            <a:off x="3112387" y="4109357"/>
            <a:ext cx="837399" cy="1097661"/>
            <a:chOff x="3707325" y="467995"/>
            <a:chExt cx="1006868" cy="1319800"/>
          </a:xfrm>
        </p:grpSpPr>
        <p:sp>
          <p:nvSpPr>
            <p:cNvPr id="76" name="별: 꼭짓점 10개 75">
              <a:extLst>
                <a:ext uri="{FF2B5EF4-FFF2-40B4-BE49-F238E27FC236}">
                  <a16:creationId xmlns:a16="http://schemas.microsoft.com/office/drawing/2014/main" id="{78D44DFC-6EC9-420E-9154-E78019A6C8B9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10개 76">
              <a:extLst>
                <a:ext uri="{FF2B5EF4-FFF2-40B4-BE49-F238E27FC236}">
                  <a16:creationId xmlns:a16="http://schemas.microsoft.com/office/drawing/2014/main" id="{02AE8CA0-A047-4E2E-A03D-3DB4C2929AC0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8EA56C-C34E-4D1E-8B09-D31D6D4C1E31}"/>
              </a:ext>
            </a:extLst>
          </p:cNvPr>
          <p:cNvGrpSpPr/>
          <p:nvPr/>
        </p:nvGrpSpPr>
        <p:grpSpPr>
          <a:xfrm>
            <a:off x="4498831" y="407616"/>
            <a:ext cx="837399" cy="1097662"/>
            <a:chOff x="351102" y="444553"/>
            <a:chExt cx="1006867" cy="131980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9A8064B-C08F-4870-A5C5-17B60E6B7B67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0C7D34-9C07-438E-B002-F3313ECC7FA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45A52F4-5D8C-42A3-B703-DAF10BCC7F40}"/>
              </a:ext>
            </a:extLst>
          </p:cNvPr>
          <p:cNvGrpSpPr/>
          <p:nvPr/>
        </p:nvGrpSpPr>
        <p:grpSpPr>
          <a:xfrm>
            <a:off x="4498830" y="2321414"/>
            <a:ext cx="837399" cy="1097664"/>
            <a:chOff x="351101" y="2728338"/>
            <a:chExt cx="1006868" cy="1319803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6D6A5827-14FD-49C7-82D5-49863089206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다이아몬드 82">
              <a:extLst>
                <a:ext uri="{FF2B5EF4-FFF2-40B4-BE49-F238E27FC236}">
                  <a16:creationId xmlns:a16="http://schemas.microsoft.com/office/drawing/2014/main" id="{FD071EF3-4DFE-4326-BFF3-F621DA09091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BB048E2-B4A7-4162-8885-6D148FC13B34}"/>
              </a:ext>
            </a:extLst>
          </p:cNvPr>
          <p:cNvGrpSpPr/>
          <p:nvPr/>
        </p:nvGrpSpPr>
        <p:grpSpPr>
          <a:xfrm>
            <a:off x="4498830" y="4109357"/>
            <a:ext cx="837399" cy="1097661"/>
            <a:chOff x="3707325" y="467995"/>
            <a:chExt cx="1006868" cy="1319800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5" name="별: 꼭짓점 10개 84">
              <a:extLst>
                <a:ext uri="{FF2B5EF4-FFF2-40B4-BE49-F238E27FC236}">
                  <a16:creationId xmlns:a16="http://schemas.microsoft.com/office/drawing/2014/main" id="{DFDB60B3-263E-4BE0-A670-2FB900C23A9E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10개 85">
              <a:extLst>
                <a:ext uri="{FF2B5EF4-FFF2-40B4-BE49-F238E27FC236}">
                  <a16:creationId xmlns:a16="http://schemas.microsoft.com/office/drawing/2014/main" id="{FC1E6F9E-BC1E-4582-9195-0F7F0D900A7C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DE662ED-A146-4120-BCCA-AE55C660CAEC}"/>
              </a:ext>
            </a:extLst>
          </p:cNvPr>
          <p:cNvGrpSpPr/>
          <p:nvPr/>
        </p:nvGrpSpPr>
        <p:grpSpPr>
          <a:xfrm>
            <a:off x="5894495" y="407616"/>
            <a:ext cx="837399" cy="1097662"/>
            <a:chOff x="351102" y="444553"/>
            <a:chExt cx="1006867" cy="131980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28304125-EAFC-4D54-9B80-DDF639B89499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639FA2D-4837-4767-AFE1-725C16371BDF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05B8977-3683-43AE-AE0E-086E95C2E49F}"/>
              </a:ext>
            </a:extLst>
          </p:cNvPr>
          <p:cNvGrpSpPr/>
          <p:nvPr/>
        </p:nvGrpSpPr>
        <p:grpSpPr>
          <a:xfrm>
            <a:off x="5894494" y="2321414"/>
            <a:ext cx="837399" cy="1097664"/>
            <a:chOff x="351101" y="2728338"/>
            <a:chExt cx="1006868" cy="1319803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B73E1FD1-56EC-42BA-BF9C-504DAC5FED39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EB669591-3EBE-4989-BD25-1A6D8F2DD755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A5FEE66-F550-4545-B5BB-35FB552FD2DB}"/>
              </a:ext>
            </a:extLst>
          </p:cNvPr>
          <p:cNvGrpSpPr/>
          <p:nvPr/>
        </p:nvGrpSpPr>
        <p:grpSpPr>
          <a:xfrm>
            <a:off x="5894494" y="4109357"/>
            <a:ext cx="837399" cy="1097661"/>
            <a:chOff x="3707325" y="467995"/>
            <a:chExt cx="1006868" cy="1319800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4" name="별: 꼭짓점 10개 93">
              <a:extLst>
                <a:ext uri="{FF2B5EF4-FFF2-40B4-BE49-F238E27FC236}">
                  <a16:creationId xmlns:a16="http://schemas.microsoft.com/office/drawing/2014/main" id="{DD81860C-283A-44B8-A059-C07D6E998AA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10개 94">
              <a:extLst>
                <a:ext uri="{FF2B5EF4-FFF2-40B4-BE49-F238E27FC236}">
                  <a16:creationId xmlns:a16="http://schemas.microsoft.com/office/drawing/2014/main" id="{BA6F9273-2BBA-49B7-A57F-C652A93053D2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4BCB31-BA96-4CE5-8A03-848F7A381357}"/>
              </a:ext>
            </a:extLst>
          </p:cNvPr>
          <p:cNvGrpSpPr/>
          <p:nvPr/>
        </p:nvGrpSpPr>
        <p:grpSpPr>
          <a:xfrm>
            <a:off x="7290160" y="407616"/>
            <a:ext cx="837399" cy="1097662"/>
            <a:chOff x="351102" y="444553"/>
            <a:chExt cx="1006867" cy="131980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D9D9E829-C323-4A25-9DF5-14384C20802B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2FF9FDB5-E6F9-4837-9318-9C77A6686419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295D6F-FBCB-4A40-9F8B-E38FB2E0038F}"/>
              </a:ext>
            </a:extLst>
          </p:cNvPr>
          <p:cNvGrpSpPr/>
          <p:nvPr/>
        </p:nvGrpSpPr>
        <p:grpSpPr>
          <a:xfrm>
            <a:off x="7290159" y="2321414"/>
            <a:ext cx="837399" cy="1097664"/>
            <a:chOff x="351101" y="2728338"/>
            <a:chExt cx="1006868" cy="1319803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0" name="다이아몬드 99">
              <a:extLst>
                <a:ext uri="{FF2B5EF4-FFF2-40B4-BE49-F238E27FC236}">
                  <a16:creationId xmlns:a16="http://schemas.microsoft.com/office/drawing/2014/main" id="{E414F3B5-4D58-4C48-AEC1-604CF5EF3B2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4BFA5F6B-C947-46C1-AEE3-87117C821289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79B08DD-CDFB-476E-8967-23ADC5F139D7}"/>
              </a:ext>
            </a:extLst>
          </p:cNvPr>
          <p:cNvGrpSpPr/>
          <p:nvPr/>
        </p:nvGrpSpPr>
        <p:grpSpPr>
          <a:xfrm>
            <a:off x="7290159" y="4109357"/>
            <a:ext cx="837399" cy="1097661"/>
            <a:chOff x="3707325" y="467995"/>
            <a:chExt cx="1006868" cy="1319800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3" name="별: 꼭짓점 10개 102">
              <a:extLst>
                <a:ext uri="{FF2B5EF4-FFF2-40B4-BE49-F238E27FC236}">
                  <a16:creationId xmlns:a16="http://schemas.microsoft.com/office/drawing/2014/main" id="{325C00B5-9A44-45FD-8D86-C22B24A8AA2A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10개 103">
              <a:extLst>
                <a:ext uri="{FF2B5EF4-FFF2-40B4-BE49-F238E27FC236}">
                  <a16:creationId xmlns:a16="http://schemas.microsoft.com/office/drawing/2014/main" id="{73FD3A96-CA3F-40BE-9D65-098B30EBA20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D27D634-09AE-4C14-B79C-4495C1D9135E}"/>
              </a:ext>
            </a:extLst>
          </p:cNvPr>
          <p:cNvGrpSpPr/>
          <p:nvPr/>
        </p:nvGrpSpPr>
        <p:grpSpPr>
          <a:xfrm>
            <a:off x="8685824" y="407616"/>
            <a:ext cx="837399" cy="1097662"/>
            <a:chOff x="351102" y="444553"/>
            <a:chExt cx="1006867" cy="1319801"/>
          </a:xfrm>
          <a:solidFill>
            <a:srgbClr val="7030A0"/>
          </a:solidFill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E06B606-1082-44EA-A416-A0EE4658F72F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D4642F0-15E7-4BDD-9804-6EB4CC39C45D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DA37F0C-A593-4A7C-9969-4A2DBE4D4700}"/>
              </a:ext>
            </a:extLst>
          </p:cNvPr>
          <p:cNvGrpSpPr/>
          <p:nvPr/>
        </p:nvGrpSpPr>
        <p:grpSpPr>
          <a:xfrm>
            <a:off x="8685824" y="2321414"/>
            <a:ext cx="837399" cy="1097664"/>
            <a:chOff x="351101" y="2728338"/>
            <a:chExt cx="1006868" cy="1319803"/>
          </a:xfrm>
          <a:solidFill>
            <a:srgbClr val="7030A0"/>
          </a:solid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EA2FEC49-B8BA-4123-B476-BF2BF342F400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19244F69-CB07-42DD-9ED2-2DCC7FD782FD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EDDA294-13FE-459D-A7BC-1EE14AD6E43B}"/>
              </a:ext>
            </a:extLst>
          </p:cNvPr>
          <p:cNvGrpSpPr/>
          <p:nvPr/>
        </p:nvGrpSpPr>
        <p:grpSpPr>
          <a:xfrm>
            <a:off x="8685824" y="4109357"/>
            <a:ext cx="837399" cy="1097661"/>
            <a:chOff x="3707325" y="467995"/>
            <a:chExt cx="1006868" cy="1319800"/>
          </a:xfrm>
          <a:solidFill>
            <a:srgbClr val="7030A0"/>
          </a:solidFill>
        </p:grpSpPr>
        <p:sp>
          <p:nvSpPr>
            <p:cNvPr id="112" name="별: 꼭짓점 10개 111">
              <a:extLst>
                <a:ext uri="{FF2B5EF4-FFF2-40B4-BE49-F238E27FC236}">
                  <a16:creationId xmlns:a16="http://schemas.microsoft.com/office/drawing/2014/main" id="{14338CED-8E1D-4383-900B-C2B7C54CBBCB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10개 112">
              <a:extLst>
                <a:ext uri="{FF2B5EF4-FFF2-40B4-BE49-F238E27FC236}">
                  <a16:creationId xmlns:a16="http://schemas.microsoft.com/office/drawing/2014/main" id="{B54EEC75-4AE2-4FCE-B66B-C5A28DFEBB1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FD85516-E89E-4350-B18A-6CE65C92F9EF}"/>
              </a:ext>
            </a:extLst>
          </p:cNvPr>
          <p:cNvGrpSpPr/>
          <p:nvPr/>
        </p:nvGrpSpPr>
        <p:grpSpPr>
          <a:xfrm>
            <a:off x="10081489" y="407616"/>
            <a:ext cx="837399" cy="1097662"/>
            <a:chOff x="351102" y="444553"/>
            <a:chExt cx="1006867" cy="1319801"/>
          </a:xfrm>
          <a:solidFill>
            <a:srgbClr val="FF0000"/>
          </a:solidFill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77C2AE4-27D5-47C4-A041-8B76AD979FC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281D96C-9572-4C2A-BA8E-8E2A6C1CC5F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D22AF5C-6A3A-431C-A18D-686038D16055}"/>
              </a:ext>
            </a:extLst>
          </p:cNvPr>
          <p:cNvGrpSpPr/>
          <p:nvPr/>
        </p:nvGrpSpPr>
        <p:grpSpPr>
          <a:xfrm>
            <a:off x="10081488" y="2321414"/>
            <a:ext cx="837399" cy="1097664"/>
            <a:chOff x="351101" y="2728338"/>
            <a:chExt cx="1006868" cy="1319803"/>
          </a:xfrm>
          <a:solidFill>
            <a:srgbClr val="FF0000"/>
          </a:solid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64E64C13-376D-45C3-BA68-A8817B88536B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D1FE0EC4-9B21-4F9D-AB8E-5B65DC9F1C0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9F000B2-9B77-4B1F-86DC-86EAB13F857E}"/>
              </a:ext>
            </a:extLst>
          </p:cNvPr>
          <p:cNvGrpSpPr/>
          <p:nvPr/>
        </p:nvGrpSpPr>
        <p:grpSpPr>
          <a:xfrm>
            <a:off x="10081488" y="4109357"/>
            <a:ext cx="837399" cy="1097661"/>
            <a:chOff x="3707325" y="467995"/>
            <a:chExt cx="1006868" cy="1319800"/>
          </a:xfrm>
          <a:solidFill>
            <a:srgbClr val="FF0000"/>
          </a:solidFill>
        </p:grpSpPr>
        <p:sp>
          <p:nvSpPr>
            <p:cNvPr id="121" name="별: 꼭짓점 10개 120">
              <a:extLst>
                <a:ext uri="{FF2B5EF4-FFF2-40B4-BE49-F238E27FC236}">
                  <a16:creationId xmlns:a16="http://schemas.microsoft.com/office/drawing/2014/main" id="{B729342F-E336-41AE-AC63-1D3F4E9261E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10개 121">
              <a:extLst>
                <a:ext uri="{FF2B5EF4-FFF2-40B4-BE49-F238E27FC236}">
                  <a16:creationId xmlns:a16="http://schemas.microsoft.com/office/drawing/2014/main" id="{BF7FFD78-45FA-4B59-A164-C299DAD128CD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394B4EC-3BD5-43B4-BEA7-B223A8D334F4}"/>
              </a:ext>
            </a:extLst>
          </p:cNvPr>
          <p:cNvGrpSpPr/>
          <p:nvPr/>
        </p:nvGrpSpPr>
        <p:grpSpPr>
          <a:xfrm>
            <a:off x="11477154" y="407616"/>
            <a:ext cx="837399" cy="1097662"/>
            <a:chOff x="351102" y="444553"/>
            <a:chExt cx="1006867" cy="1319801"/>
          </a:xfrm>
          <a:solidFill>
            <a:srgbClr val="00B050"/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7CCCC88-89D4-4035-A041-64C04B93BFEC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CAA3E7EA-B60A-4D13-BD56-CAC419D721C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308F70E-F44F-4951-9584-FA1410A2F82E}"/>
              </a:ext>
            </a:extLst>
          </p:cNvPr>
          <p:cNvGrpSpPr/>
          <p:nvPr/>
        </p:nvGrpSpPr>
        <p:grpSpPr>
          <a:xfrm>
            <a:off x="11477153" y="2321414"/>
            <a:ext cx="837399" cy="1097664"/>
            <a:chOff x="351101" y="2728338"/>
            <a:chExt cx="1006868" cy="1319803"/>
          </a:xfrm>
          <a:solidFill>
            <a:srgbClr val="00B050"/>
          </a:solidFill>
        </p:grpSpPr>
        <p:sp>
          <p:nvSpPr>
            <p:cNvPr id="153" name="다이아몬드 152">
              <a:extLst>
                <a:ext uri="{FF2B5EF4-FFF2-40B4-BE49-F238E27FC236}">
                  <a16:creationId xmlns:a16="http://schemas.microsoft.com/office/drawing/2014/main" id="{55CC1848-22E6-4877-8FE7-76F70FC00CCF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다이아몬드 153">
              <a:extLst>
                <a:ext uri="{FF2B5EF4-FFF2-40B4-BE49-F238E27FC236}">
                  <a16:creationId xmlns:a16="http://schemas.microsoft.com/office/drawing/2014/main" id="{D50B9457-A5B1-4501-A1DC-5A0FCC051598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49E6FE9-6AF4-4CCF-99AD-E2C43FABF478}"/>
              </a:ext>
            </a:extLst>
          </p:cNvPr>
          <p:cNvGrpSpPr/>
          <p:nvPr/>
        </p:nvGrpSpPr>
        <p:grpSpPr>
          <a:xfrm>
            <a:off x="11477153" y="4109357"/>
            <a:ext cx="837399" cy="1097661"/>
            <a:chOff x="3707325" y="467995"/>
            <a:chExt cx="1006868" cy="1319800"/>
          </a:xfrm>
          <a:solidFill>
            <a:srgbClr val="00B050"/>
          </a:solidFill>
        </p:grpSpPr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83EA7FD-4384-49E3-9288-E5BFE51D2421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0EE3DC57-03EE-4980-8C0F-7750254F54A4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33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035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146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3898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181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180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179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8556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8555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8554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FD5B8C-11EF-4C4E-9B99-C0EF982AAB7A}"/>
              </a:ext>
            </a:extLst>
          </p:cNvPr>
          <p:cNvGrpSpPr/>
          <p:nvPr/>
        </p:nvGrpSpPr>
        <p:grpSpPr>
          <a:xfrm>
            <a:off x="311795" y="211128"/>
            <a:ext cx="837224" cy="1489829"/>
            <a:chOff x="351102" y="226904"/>
            <a:chExt cx="1006867" cy="179170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E5A032A-A919-450B-AC55-9EF4D077A4D9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4B3C7E-9692-404F-BDB9-B4D197148EFE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2040CD5-6AE7-4971-93AA-860A58E0C116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B9A3B9-D8C2-48AC-964F-04A743B9946A}"/>
              </a:ext>
            </a:extLst>
          </p:cNvPr>
          <p:cNvGrpSpPr/>
          <p:nvPr/>
        </p:nvGrpSpPr>
        <p:grpSpPr>
          <a:xfrm>
            <a:off x="311793" y="2063559"/>
            <a:ext cx="837225" cy="1489829"/>
            <a:chOff x="2029213" y="232041"/>
            <a:chExt cx="1006868" cy="1791706"/>
          </a:xfrm>
        </p:grpSpPr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F7AA0F72-2A4C-4B59-BA39-A12FD8F0B4E0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02751051-623B-4B6D-BD7E-B05C5A226604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다이아몬드 60">
              <a:extLst>
                <a:ext uri="{FF2B5EF4-FFF2-40B4-BE49-F238E27FC236}">
                  <a16:creationId xmlns:a16="http://schemas.microsoft.com/office/drawing/2014/main" id="{9DB1235A-5A7B-4C5D-BCAD-27723B2A8C6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1D718-1644-47B6-81C0-383DD400B360}"/>
              </a:ext>
            </a:extLst>
          </p:cNvPr>
          <p:cNvGrpSpPr/>
          <p:nvPr/>
        </p:nvGrpSpPr>
        <p:grpSpPr>
          <a:xfrm>
            <a:off x="311793" y="3913768"/>
            <a:ext cx="837224" cy="1494274"/>
            <a:chOff x="3707326" y="226696"/>
            <a:chExt cx="1006867" cy="1797051"/>
          </a:xfrm>
        </p:grpSpPr>
        <p:sp>
          <p:nvSpPr>
            <p:cNvPr id="63" name="별: 꼭짓점 10개 62">
              <a:extLst>
                <a:ext uri="{FF2B5EF4-FFF2-40B4-BE49-F238E27FC236}">
                  <a16:creationId xmlns:a16="http://schemas.microsoft.com/office/drawing/2014/main" id="{ECF403F5-545F-4C6E-837F-BBC4C8030FF7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10개 63">
              <a:extLst>
                <a:ext uri="{FF2B5EF4-FFF2-40B4-BE49-F238E27FC236}">
                  <a16:creationId xmlns:a16="http://schemas.microsoft.com/office/drawing/2014/main" id="{C6D9B935-3E76-4C92-9628-EC35CAFDDA5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10개 64">
              <a:extLst>
                <a:ext uri="{FF2B5EF4-FFF2-40B4-BE49-F238E27FC236}">
                  <a16:creationId xmlns:a16="http://schemas.microsoft.com/office/drawing/2014/main" id="{E2117F83-FB33-4E5B-9103-4164065A1CE1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01D0E5-369D-44E1-8322-DBCA8044C290}"/>
              </a:ext>
            </a:extLst>
          </p:cNvPr>
          <p:cNvGrpSpPr/>
          <p:nvPr/>
        </p:nvGrpSpPr>
        <p:grpSpPr>
          <a:xfrm>
            <a:off x="1707171" y="216039"/>
            <a:ext cx="837224" cy="1489829"/>
            <a:chOff x="351102" y="226904"/>
            <a:chExt cx="1006867" cy="1791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A1246E-B127-448D-83A5-D6ADF20D4A30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85A00A5-C002-41A4-9F05-3FA8353C39D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29D8169-7993-4CE1-B3FE-816E3F86F26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564861-630F-41A3-987D-732DC5FE19C5}"/>
              </a:ext>
            </a:extLst>
          </p:cNvPr>
          <p:cNvGrpSpPr/>
          <p:nvPr/>
        </p:nvGrpSpPr>
        <p:grpSpPr>
          <a:xfrm>
            <a:off x="1707170" y="2068470"/>
            <a:ext cx="837225" cy="1489829"/>
            <a:chOff x="2029213" y="232041"/>
            <a:chExt cx="1006868" cy="1791706"/>
          </a:xfrm>
        </p:grpSpPr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4F8182F7-5501-49B5-98C0-EF985DF4F26A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다이아몬드 74">
              <a:extLst>
                <a:ext uri="{FF2B5EF4-FFF2-40B4-BE49-F238E27FC236}">
                  <a16:creationId xmlns:a16="http://schemas.microsoft.com/office/drawing/2014/main" id="{A100BA97-2E16-4967-AA0E-8356318A8FA7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6CF56602-AD3B-462C-BF4E-B12058CB621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8F2955-C867-4AC5-AEC2-C56B832D8E0D}"/>
              </a:ext>
            </a:extLst>
          </p:cNvPr>
          <p:cNvGrpSpPr/>
          <p:nvPr/>
        </p:nvGrpSpPr>
        <p:grpSpPr>
          <a:xfrm>
            <a:off x="1707171" y="3918678"/>
            <a:ext cx="837224" cy="1494274"/>
            <a:chOff x="3707326" y="226696"/>
            <a:chExt cx="1006867" cy="1797051"/>
          </a:xfrm>
        </p:grpSpPr>
        <p:sp>
          <p:nvSpPr>
            <p:cNvPr id="78" name="별: 꼭짓점 10개 77">
              <a:extLst>
                <a:ext uri="{FF2B5EF4-FFF2-40B4-BE49-F238E27FC236}">
                  <a16:creationId xmlns:a16="http://schemas.microsoft.com/office/drawing/2014/main" id="{07D77DD4-6E96-4137-94CA-EB48A419DE2D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10개 78">
              <a:extLst>
                <a:ext uri="{FF2B5EF4-FFF2-40B4-BE49-F238E27FC236}">
                  <a16:creationId xmlns:a16="http://schemas.microsoft.com/office/drawing/2014/main" id="{F3872F00-FB8C-4321-94E1-6CE293B2A3B0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10개 79">
              <a:extLst>
                <a:ext uri="{FF2B5EF4-FFF2-40B4-BE49-F238E27FC236}">
                  <a16:creationId xmlns:a16="http://schemas.microsoft.com/office/drawing/2014/main" id="{6148DF87-0C81-4999-A04C-C93C342C33B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C74E9EC-A894-4E0C-85C9-1BA7F7D0BE48}"/>
              </a:ext>
            </a:extLst>
          </p:cNvPr>
          <p:cNvGrpSpPr/>
          <p:nvPr/>
        </p:nvGrpSpPr>
        <p:grpSpPr>
          <a:xfrm>
            <a:off x="3102545" y="210017"/>
            <a:ext cx="837224" cy="1489829"/>
            <a:chOff x="351102" y="226904"/>
            <a:chExt cx="1006867" cy="1791705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6E3BDF7-416C-4D7D-B930-4EBB65C1330F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E327F329-988F-44BE-A613-5C2247D9FA3C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26E226D-38EF-4992-AE8A-205F9A2E5CA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1B10BE2-ED53-475E-9776-28C071B19430}"/>
              </a:ext>
            </a:extLst>
          </p:cNvPr>
          <p:cNvGrpSpPr/>
          <p:nvPr/>
        </p:nvGrpSpPr>
        <p:grpSpPr>
          <a:xfrm>
            <a:off x="3102544" y="2062448"/>
            <a:ext cx="837225" cy="1489829"/>
            <a:chOff x="2029213" y="232041"/>
            <a:chExt cx="1006868" cy="1791706"/>
          </a:xfrm>
        </p:grpSpPr>
        <p:sp>
          <p:nvSpPr>
            <p:cNvPr id="86" name="다이아몬드 85">
              <a:extLst>
                <a:ext uri="{FF2B5EF4-FFF2-40B4-BE49-F238E27FC236}">
                  <a16:creationId xmlns:a16="http://schemas.microsoft.com/office/drawing/2014/main" id="{BF8EA2D3-8DD4-4FA4-9491-8AED7FC2FBF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다이아몬드 86">
              <a:extLst>
                <a:ext uri="{FF2B5EF4-FFF2-40B4-BE49-F238E27FC236}">
                  <a16:creationId xmlns:a16="http://schemas.microsoft.com/office/drawing/2014/main" id="{1268D251-19A6-435C-BCE3-00AE2EC1F89E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다이아몬드 87">
              <a:extLst>
                <a:ext uri="{FF2B5EF4-FFF2-40B4-BE49-F238E27FC236}">
                  <a16:creationId xmlns:a16="http://schemas.microsoft.com/office/drawing/2014/main" id="{5E72DE20-76D1-4CC9-ACCD-DB31554E3369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8D57BF3-8B77-4E53-9A88-F505F976B3B5}"/>
              </a:ext>
            </a:extLst>
          </p:cNvPr>
          <p:cNvGrpSpPr/>
          <p:nvPr/>
        </p:nvGrpSpPr>
        <p:grpSpPr>
          <a:xfrm>
            <a:off x="3102545" y="3912657"/>
            <a:ext cx="837224" cy="1494274"/>
            <a:chOff x="3707326" y="226696"/>
            <a:chExt cx="1006867" cy="1797051"/>
          </a:xfrm>
        </p:grpSpPr>
        <p:sp>
          <p:nvSpPr>
            <p:cNvPr id="90" name="별: 꼭짓점 10개 89">
              <a:extLst>
                <a:ext uri="{FF2B5EF4-FFF2-40B4-BE49-F238E27FC236}">
                  <a16:creationId xmlns:a16="http://schemas.microsoft.com/office/drawing/2014/main" id="{E2DF18E3-A03E-425B-99ED-977768BBB6B1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10개 90">
              <a:extLst>
                <a:ext uri="{FF2B5EF4-FFF2-40B4-BE49-F238E27FC236}">
                  <a16:creationId xmlns:a16="http://schemas.microsoft.com/office/drawing/2014/main" id="{F2536852-6C88-49CA-87DD-B33C19AE2084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10개 91">
              <a:extLst>
                <a:ext uri="{FF2B5EF4-FFF2-40B4-BE49-F238E27FC236}">
                  <a16:creationId xmlns:a16="http://schemas.microsoft.com/office/drawing/2014/main" id="{33DA9B4B-D1ED-420C-8EBF-D62249890AFB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96AA493-DCFC-4CF0-BAAF-B976576C4081}"/>
              </a:ext>
            </a:extLst>
          </p:cNvPr>
          <p:cNvSpPr/>
          <p:nvPr/>
        </p:nvSpPr>
        <p:spPr>
          <a:xfrm>
            <a:off x="4303930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E7D650A7-4E55-4315-91E6-8E7548AD786D}"/>
              </a:ext>
            </a:extLst>
          </p:cNvPr>
          <p:cNvSpPr/>
          <p:nvPr/>
        </p:nvSpPr>
        <p:spPr>
          <a:xfrm>
            <a:off x="4303929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CF001D5-1FD9-4886-886D-0CD5D3DE3FA1}"/>
              </a:ext>
            </a:extLst>
          </p:cNvPr>
          <p:cNvSpPr/>
          <p:nvPr/>
        </p:nvSpPr>
        <p:spPr>
          <a:xfrm>
            <a:off x="4303928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9F6A48B-BBE4-48C5-8FEC-67821A53C0D5}"/>
              </a:ext>
            </a:extLst>
          </p:cNvPr>
          <p:cNvSpPr/>
          <p:nvPr/>
        </p:nvSpPr>
        <p:spPr>
          <a:xfrm>
            <a:off x="5699304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5E1FCE1-BD64-445D-B127-B4D9231FD8AC}"/>
              </a:ext>
            </a:extLst>
          </p:cNvPr>
          <p:cNvSpPr/>
          <p:nvPr/>
        </p:nvSpPr>
        <p:spPr>
          <a:xfrm>
            <a:off x="5699303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A37512F-B574-408E-8818-013D1C8DAA26}"/>
              </a:ext>
            </a:extLst>
          </p:cNvPr>
          <p:cNvSpPr/>
          <p:nvPr/>
        </p:nvSpPr>
        <p:spPr>
          <a:xfrm>
            <a:off x="5699302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2AC5C0D-37D8-4655-AE77-FFE5865640B9}"/>
              </a:ext>
            </a:extLst>
          </p:cNvPr>
          <p:cNvSpPr/>
          <p:nvPr/>
        </p:nvSpPr>
        <p:spPr>
          <a:xfrm>
            <a:off x="7094678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A2098E8-F0E4-40A8-B397-D6C55F66DBF5}"/>
              </a:ext>
            </a:extLst>
          </p:cNvPr>
          <p:cNvSpPr/>
          <p:nvPr/>
        </p:nvSpPr>
        <p:spPr>
          <a:xfrm>
            <a:off x="7094677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AAE1CC6A-1AE0-4F49-A0D0-BD853E33019A}"/>
              </a:ext>
            </a:extLst>
          </p:cNvPr>
          <p:cNvSpPr/>
          <p:nvPr/>
        </p:nvSpPr>
        <p:spPr>
          <a:xfrm>
            <a:off x="7094677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4604F30-AD60-44D3-8418-F8936B686245}"/>
              </a:ext>
            </a:extLst>
          </p:cNvPr>
          <p:cNvGrpSpPr/>
          <p:nvPr/>
        </p:nvGrpSpPr>
        <p:grpSpPr>
          <a:xfrm>
            <a:off x="4497918" y="210005"/>
            <a:ext cx="837224" cy="1489829"/>
            <a:chOff x="351102" y="226904"/>
            <a:chExt cx="1006867" cy="1791705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4BF1DC17-4B8E-46E5-9063-5545AD2B04EE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4B3ED94-3790-4E45-9CF8-A11E0A33747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C610955F-DCD1-4422-9034-5786AF5B3A83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F3B8F16-C891-48C6-946B-A1BD81E7BF73}"/>
              </a:ext>
            </a:extLst>
          </p:cNvPr>
          <p:cNvGrpSpPr/>
          <p:nvPr/>
        </p:nvGrpSpPr>
        <p:grpSpPr>
          <a:xfrm>
            <a:off x="4497916" y="2062436"/>
            <a:ext cx="837225" cy="1489829"/>
            <a:chOff x="2029213" y="232041"/>
            <a:chExt cx="1006868" cy="1791706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7" name="다이아몬드 126">
              <a:extLst>
                <a:ext uri="{FF2B5EF4-FFF2-40B4-BE49-F238E27FC236}">
                  <a16:creationId xmlns:a16="http://schemas.microsoft.com/office/drawing/2014/main" id="{149388B2-181C-4CFA-93BC-2513665B732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다이아몬드 127">
              <a:extLst>
                <a:ext uri="{FF2B5EF4-FFF2-40B4-BE49-F238E27FC236}">
                  <a16:creationId xmlns:a16="http://schemas.microsoft.com/office/drawing/2014/main" id="{30FFB96D-FCFB-4465-992E-C9F07D0D6C4B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3855BB41-B5F8-47F8-B8AF-BA275462813D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9C7CEF5-CB10-45B9-B318-7C745B3D16E6}"/>
              </a:ext>
            </a:extLst>
          </p:cNvPr>
          <p:cNvGrpSpPr/>
          <p:nvPr/>
        </p:nvGrpSpPr>
        <p:grpSpPr>
          <a:xfrm>
            <a:off x="4497916" y="3912644"/>
            <a:ext cx="837224" cy="1494274"/>
            <a:chOff x="3707326" y="226696"/>
            <a:chExt cx="1006867" cy="179705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4" name="별: 꼭짓점 10개 123">
              <a:extLst>
                <a:ext uri="{FF2B5EF4-FFF2-40B4-BE49-F238E27FC236}">
                  <a16:creationId xmlns:a16="http://schemas.microsoft.com/office/drawing/2014/main" id="{8EC7D671-CC61-491A-BFA1-43801B8DE6CB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10개 124">
              <a:extLst>
                <a:ext uri="{FF2B5EF4-FFF2-40B4-BE49-F238E27FC236}">
                  <a16:creationId xmlns:a16="http://schemas.microsoft.com/office/drawing/2014/main" id="{D8F20E29-E163-4A86-B70F-08B0FBEFEA88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10개 125">
              <a:extLst>
                <a:ext uri="{FF2B5EF4-FFF2-40B4-BE49-F238E27FC236}">
                  <a16:creationId xmlns:a16="http://schemas.microsoft.com/office/drawing/2014/main" id="{F3C01902-E7AE-4C85-BFC1-BCB792B38F3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ADB0F99-A12F-4D7C-B83C-4BC5C830A1B8}"/>
              </a:ext>
            </a:extLst>
          </p:cNvPr>
          <p:cNvGrpSpPr/>
          <p:nvPr/>
        </p:nvGrpSpPr>
        <p:grpSpPr>
          <a:xfrm>
            <a:off x="5893294" y="214915"/>
            <a:ext cx="837224" cy="1489829"/>
            <a:chOff x="351102" y="226904"/>
            <a:chExt cx="1006867" cy="1791705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8F7019C-3817-405B-8F04-697C6AC89B1D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CD8B767-C940-4545-86F4-0B68EAD430F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CABF108-D881-42EA-802E-F976A9F8BAC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B17AC6-672C-4125-A7AE-132DC752180A}"/>
              </a:ext>
            </a:extLst>
          </p:cNvPr>
          <p:cNvGrpSpPr/>
          <p:nvPr/>
        </p:nvGrpSpPr>
        <p:grpSpPr>
          <a:xfrm>
            <a:off x="5893293" y="2067347"/>
            <a:ext cx="837225" cy="1489829"/>
            <a:chOff x="2029213" y="232041"/>
            <a:chExt cx="1006868" cy="1791706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9414A44C-679D-4FEB-A488-A043D59E2967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0AE6EA02-28AF-4B21-BB73-CDCCBB7F828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다이아몬드 119">
              <a:extLst>
                <a:ext uri="{FF2B5EF4-FFF2-40B4-BE49-F238E27FC236}">
                  <a16:creationId xmlns:a16="http://schemas.microsoft.com/office/drawing/2014/main" id="{2F920DCD-FBB7-4897-8375-46AF15F6F4A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D41AB3C-8322-4905-9817-596C03A157B9}"/>
              </a:ext>
            </a:extLst>
          </p:cNvPr>
          <p:cNvGrpSpPr/>
          <p:nvPr/>
        </p:nvGrpSpPr>
        <p:grpSpPr>
          <a:xfrm>
            <a:off x="5893294" y="3917555"/>
            <a:ext cx="837224" cy="1494274"/>
            <a:chOff x="3707326" y="226696"/>
            <a:chExt cx="1006867" cy="179705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5" name="별: 꼭짓점 10개 114">
              <a:extLst>
                <a:ext uri="{FF2B5EF4-FFF2-40B4-BE49-F238E27FC236}">
                  <a16:creationId xmlns:a16="http://schemas.microsoft.com/office/drawing/2014/main" id="{2ACE509B-06D9-4208-A799-F9784E118363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10개 115">
              <a:extLst>
                <a:ext uri="{FF2B5EF4-FFF2-40B4-BE49-F238E27FC236}">
                  <a16:creationId xmlns:a16="http://schemas.microsoft.com/office/drawing/2014/main" id="{75161B8E-5D26-444F-8920-00798CE230F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10개 116">
              <a:extLst>
                <a:ext uri="{FF2B5EF4-FFF2-40B4-BE49-F238E27FC236}">
                  <a16:creationId xmlns:a16="http://schemas.microsoft.com/office/drawing/2014/main" id="{1BFCF81F-CF58-42E1-9FA8-4CBD745E07A7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FEEB688-8A71-4AFE-A064-6E1D4ABE3ED3}"/>
              </a:ext>
            </a:extLst>
          </p:cNvPr>
          <p:cNvGrpSpPr/>
          <p:nvPr/>
        </p:nvGrpSpPr>
        <p:grpSpPr>
          <a:xfrm>
            <a:off x="7288668" y="208894"/>
            <a:ext cx="837224" cy="1489829"/>
            <a:chOff x="351102" y="226904"/>
            <a:chExt cx="1006867" cy="1791705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09E4CB-30E2-44C3-BDAF-1AA1243AF32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6D50109-641A-4C68-A319-209A959F4918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D844AB8-AEC4-4695-AAEF-2CBBD9695F5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E7F36D2-CC93-4913-AA1B-56C70672B1FD}"/>
              </a:ext>
            </a:extLst>
          </p:cNvPr>
          <p:cNvGrpSpPr/>
          <p:nvPr/>
        </p:nvGrpSpPr>
        <p:grpSpPr>
          <a:xfrm>
            <a:off x="7288667" y="2061325"/>
            <a:ext cx="837225" cy="1489829"/>
            <a:chOff x="2029213" y="232041"/>
            <a:chExt cx="1006868" cy="1791706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5E916720-3605-4A26-87B4-645E44CDB82B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D94853CD-33EF-418C-8BD2-2966DCA41BE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>
              <a:extLst>
                <a:ext uri="{FF2B5EF4-FFF2-40B4-BE49-F238E27FC236}">
                  <a16:creationId xmlns:a16="http://schemas.microsoft.com/office/drawing/2014/main" id="{CF3B3003-6274-488F-B5D9-B2F85638B1D2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BC5748C-A742-4FD7-9313-D050AFD55AD0}"/>
              </a:ext>
            </a:extLst>
          </p:cNvPr>
          <p:cNvGrpSpPr/>
          <p:nvPr/>
        </p:nvGrpSpPr>
        <p:grpSpPr>
          <a:xfrm>
            <a:off x="7288668" y="3911533"/>
            <a:ext cx="837224" cy="1494274"/>
            <a:chOff x="3707326" y="226696"/>
            <a:chExt cx="1006867" cy="179705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6" name="별: 꼭짓점 10개 105">
              <a:extLst>
                <a:ext uri="{FF2B5EF4-FFF2-40B4-BE49-F238E27FC236}">
                  <a16:creationId xmlns:a16="http://schemas.microsoft.com/office/drawing/2014/main" id="{8ECC6DFF-8CE2-4C77-BAA0-B1EAD9EF6C76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10개 106">
              <a:extLst>
                <a:ext uri="{FF2B5EF4-FFF2-40B4-BE49-F238E27FC236}">
                  <a16:creationId xmlns:a16="http://schemas.microsoft.com/office/drawing/2014/main" id="{125A72E3-228B-4E36-84AF-3E0528C6590A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10개 107">
              <a:extLst>
                <a:ext uri="{FF2B5EF4-FFF2-40B4-BE49-F238E27FC236}">
                  <a16:creationId xmlns:a16="http://schemas.microsoft.com/office/drawing/2014/main" id="{EAEE812A-C147-4FC7-A207-CCE48E8C973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F537E104-602C-40B8-BD00-FD9188999C0F}"/>
              </a:ext>
            </a:extLst>
          </p:cNvPr>
          <p:cNvSpPr/>
          <p:nvPr/>
        </p:nvSpPr>
        <p:spPr>
          <a:xfrm>
            <a:off x="8490053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48193DDC-C7AA-42BC-866B-EF40BAE482B3}"/>
              </a:ext>
            </a:extLst>
          </p:cNvPr>
          <p:cNvSpPr/>
          <p:nvPr/>
        </p:nvSpPr>
        <p:spPr>
          <a:xfrm>
            <a:off x="8490052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E21189C9-5C71-4FD9-9CBE-7754356AAB47}"/>
              </a:ext>
            </a:extLst>
          </p:cNvPr>
          <p:cNvSpPr/>
          <p:nvPr/>
        </p:nvSpPr>
        <p:spPr>
          <a:xfrm>
            <a:off x="8490051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8A1C631-04BF-4786-81E9-9AB916992BAC}"/>
              </a:ext>
            </a:extLst>
          </p:cNvPr>
          <p:cNvSpPr/>
          <p:nvPr/>
        </p:nvSpPr>
        <p:spPr>
          <a:xfrm>
            <a:off x="9885427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C7B9ADC-A7C1-4FE5-BA75-8DAD197360EE}"/>
              </a:ext>
            </a:extLst>
          </p:cNvPr>
          <p:cNvSpPr/>
          <p:nvPr/>
        </p:nvSpPr>
        <p:spPr>
          <a:xfrm>
            <a:off x="9885426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635F2794-5F09-46F2-8DF8-5FD9088C35AF}"/>
              </a:ext>
            </a:extLst>
          </p:cNvPr>
          <p:cNvSpPr/>
          <p:nvPr/>
        </p:nvSpPr>
        <p:spPr>
          <a:xfrm>
            <a:off x="9885425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6064B35-0E7A-4F5C-B8F8-64F6E9B7DFFD}"/>
              </a:ext>
            </a:extLst>
          </p:cNvPr>
          <p:cNvSpPr/>
          <p:nvPr/>
        </p:nvSpPr>
        <p:spPr>
          <a:xfrm>
            <a:off x="11280801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6D591FD-E311-4D93-A0E9-1A3796414AE8}"/>
              </a:ext>
            </a:extLst>
          </p:cNvPr>
          <p:cNvSpPr/>
          <p:nvPr/>
        </p:nvSpPr>
        <p:spPr>
          <a:xfrm>
            <a:off x="11280800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145F5B56-8C5B-449C-9D2A-351E2B73D79E}"/>
              </a:ext>
            </a:extLst>
          </p:cNvPr>
          <p:cNvSpPr/>
          <p:nvPr/>
        </p:nvSpPr>
        <p:spPr>
          <a:xfrm>
            <a:off x="11280800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713A914-89E7-49FD-8D56-D58D01B97473}"/>
              </a:ext>
            </a:extLst>
          </p:cNvPr>
          <p:cNvGrpSpPr/>
          <p:nvPr/>
        </p:nvGrpSpPr>
        <p:grpSpPr>
          <a:xfrm>
            <a:off x="8684041" y="210017"/>
            <a:ext cx="837224" cy="1489829"/>
            <a:chOff x="351102" y="226904"/>
            <a:chExt cx="1006867" cy="1791705"/>
          </a:xfrm>
          <a:solidFill>
            <a:srgbClr val="7030A0"/>
          </a:solidFill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70E7D645-2314-4C2D-B2CB-14239E245542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4E86917B-3766-4B21-A1E6-44AB23ACD301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EBB10F3-8D8D-4F28-818D-67D799A6AA4F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F643786-9B08-4275-82A3-9E722BAF02B7}"/>
              </a:ext>
            </a:extLst>
          </p:cNvPr>
          <p:cNvGrpSpPr/>
          <p:nvPr/>
        </p:nvGrpSpPr>
        <p:grpSpPr>
          <a:xfrm>
            <a:off x="8684039" y="2062448"/>
            <a:ext cx="837225" cy="1489829"/>
            <a:chOff x="2029213" y="232041"/>
            <a:chExt cx="1006868" cy="1791706"/>
          </a:xfrm>
          <a:solidFill>
            <a:srgbClr val="7030A0"/>
          </a:solidFill>
        </p:grpSpPr>
        <p:sp>
          <p:nvSpPr>
            <p:cNvPr id="176" name="다이아몬드 175">
              <a:extLst>
                <a:ext uri="{FF2B5EF4-FFF2-40B4-BE49-F238E27FC236}">
                  <a16:creationId xmlns:a16="http://schemas.microsoft.com/office/drawing/2014/main" id="{9492F486-D4B3-4214-886E-D9B15FC828A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다이아몬드 176">
              <a:extLst>
                <a:ext uri="{FF2B5EF4-FFF2-40B4-BE49-F238E27FC236}">
                  <a16:creationId xmlns:a16="http://schemas.microsoft.com/office/drawing/2014/main" id="{7DAAB0CF-4C3D-48C4-AFBD-BC837FBFCDC0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다이아몬드 177">
              <a:extLst>
                <a:ext uri="{FF2B5EF4-FFF2-40B4-BE49-F238E27FC236}">
                  <a16:creationId xmlns:a16="http://schemas.microsoft.com/office/drawing/2014/main" id="{344AC25A-FAB5-44A8-8253-730099320766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7E1D65B-7D6F-46E6-A9CB-64E9A9FF2224}"/>
              </a:ext>
            </a:extLst>
          </p:cNvPr>
          <p:cNvGrpSpPr/>
          <p:nvPr/>
        </p:nvGrpSpPr>
        <p:grpSpPr>
          <a:xfrm>
            <a:off x="8684039" y="3912657"/>
            <a:ext cx="837224" cy="1494274"/>
            <a:chOff x="3707326" y="226696"/>
            <a:chExt cx="1006867" cy="1797051"/>
          </a:xfrm>
          <a:solidFill>
            <a:srgbClr val="7030A0"/>
          </a:solidFill>
        </p:grpSpPr>
        <p:sp>
          <p:nvSpPr>
            <p:cNvPr id="173" name="별: 꼭짓점 10개 172">
              <a:extLst>
                <a:ext uri="{FF2B5EF4-FFF2-40B4-BE49-F238E27FC236}">
                  <a16:creationId xmlns:a16="http://schemas.microsoft.com/office/drawing/2014/main" id="{6A3847F1-A3F8-4456-99BB-35112A27AC12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10개 173">
              <a:extLst>
                <a:ext uri="{FF2B5EF4-FFF2-40B4-BE49-F238E27FC236}">
                  <a16:creationId xmlns:a16="http://schemas.microsoft.com/office/drawing/2014/main" id="{4337FD15-2733-4159-BEF6-801002856605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10개 174">
              <a:extLst>
                <a:ext uri="{FF2B5EF4-FFF2-40B4-BE49-F238E27FC236}">
                  <a16:creationId xmlns:a16="http://schemas.microsoft.com/office/drawing/2014/main" id="{5633EC96-BFD2-4A58-B195-67C61197675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63CCD90-BCBF-4084-A20A-CD85DB5EAD90}"/>
              </a:ext>
            </a:extLst>
          </p:cNvPr>
          <p:cNvGrpSpPr/>
          <p:nvPr/>
        </p:nvGrpSpPr>
        <p:grpSpPr>
          <a:xfrm>
            <a:off x="10079417" y="214928"/>
            <a:ext cx="837224" cy="1489829"/>
            <a:chOff x="351102" y="226904"/>
            <a:chExt cx="1006867" cy="1791705"/>
          </a:xfrm>
          <a:solidFill>
            <a:srgbClr val="FF0000"/>
          </a:solidFill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34C91A31-F2D8-4867-B644-5940268ACEA3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0F7A57CF-DD36-477E-B2CA-2E7538FAAC4B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7C17BD89-9746-4465-96A5-F7E783686F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F52827-D021-4601-9C48-C278A701BE74}"/>
              </a:ext>
            </a:extLst>
          </p:cNvPr>
          <p:cNvGrpSpPr/>
          <p:nvPr/>
        </p:nvGrpSpPr>
        <p:grpSpPr>
          <a:xfrm>
            <a:off x="10079416" y="2067359"/>
            <a:ext cx="837225" cy="1489829"/>
            <a:chOff x="2029213" y="232041"/>
            <a:chExt cx="1006868" cy="1791706"/>
          </a:xfrm>
          <a:solidFill>
            <a:srgbClr val="FF0000"/>
          </a:solidFill>
        </p:grpSpPr>
        <p:sp>
          <p:nvSpPr>
            <p:cNvPr id="167" name="다이아몬드 166">
              <a:extLst>
                <a:ext uri="{FF2B5EF4-FFF2-40B4-BE49-F238E27FC236}">
                  <a16:creationId xmlns:a16="http://schemas.microsoft.com/office/drawing/2014/main" id="{06F6F349-07E3-4FE6-86A6-97B16615773F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다이아몬드 167">
              <a:extLst>
                <a:ext uri="{FF2B5EF4-FFF2-40B4-BE49-F238E27FC236}">
                  <a16:creationId xmlns:a16="http://schemas.microsoft.com/office/drawing/2014/main" id="{DBBD7092-BDB3-4778-88B1-2876CEB1EEF5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다이아몬드 168">
              <a:extLst>
                <a:ext uri="{FF2B5EF4-FFF2-40B4-BE49-F238E27FC236}">
                  <a16:creationId xmlns:a16="http://schemas.microsoft.com/office/drawing/2014/main" id="{14A72F06-617A-4AC2-B506-824CA58B03F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D67AE97-D28A-474E-A853-3B97AE06AC4B}"/>
              </a:ext>
            </a:extLst>
          </p:cNvPr>
          <p:cNvGrpSpPr/>
          <p:nvPr/>
        </p:nvGrpSpPr>
        <p:grpSpPr>
          <a:xfrm>
            <a:off x="10079417" y="3917568"/>
            <a:ext cx="837224" cy="1494274"/>
            <a:chOff x="3707326" y="226696"/>
            <a:chExt cx="1006867" cy="1797051"/>
          </a:xfrm>
          <a:solidFill>
            <a:srgbClr val="FF0000"/>
          </a:solidFill>
        </p:grpSpPr>
        <p:sp>
          <p:nvSpPr>
            <p:cNvPr id="164" name="별: 꼭짓점 10개 163">
              <a:extLst>
                <a:ext uri="{FF2B5EF4-FFF2-40B4-BE49-F238E27FC236}">
                  <a16:creationId xmlns:a16="http://schemas.microsoft.com/office/drawing/2014/main" id="{7DD43C03-C41C-4323-AF11-F46350DB5039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10개 164">
              <a:extLst>
                <a:ext uri="{FF2B5EF4-FFF2-40B4-BE49-F238E27FC236}">
                  <a16:creationId xmlns:a16="http://schemas.microsoft.com/office/drawing/2014/main" id="{C60615A5-DDEF-48AD-A534-8552F91A035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10개 165">
              <a:extLst>
                <a:ext uri="{FF2B5EF4-FFF2-40B4-BE49-F238E27FC236}">
                  <a16:creationId xmlns:a16="http://schemas.microsoft.com/office/drawing/2014/main" id="{C975C573-5CF7-46DA-B4FD-8DF84505AAF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0E67002-6393-4A0C-AEBE-A7D7B93D876E}"/>
              </a:ext>
            </a:extLst>
          </p:cNvPr>
          <p:cNvGrpSpPr/>
          <p:nvPr/>
        </p:nvGrpSpPr>
        <p:grpSpPr>
          <a:xfrm>
            <a:off x="11474791" y="208906"/>
            <a:ext cx="837224" cy="1489829"/>
            <a:chOff x="351102" y="226904"/>
            <a:chExt cx="1006867" cy="1791705"/>
          </a:xfrm>
          <a:solidFill>
            <a:srgbClr val="00B050"/>
          </a:solidFill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590A620F-4235-46AE-BBC3-2301044746A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F12609D7-775B-4ECB-95B3-E990A94914C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9A4455F4-E649-4829-93EC-1D782D3FC7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377ADBD-21EC-4C5B-9AA3-BB69311FF4FF}"/>
              </a:ext>
            </a:extLst>
          </p:cNvPr>
          <p:cNvGrpSpPr/>
          <p:nvPr/>
        </p:nvGrpSpPr>
        <p:grpSpPr>
          <a:xfrm>
            <a:off x="11474790" y="2061337"/>
            <a:ext cx="837225" cy="1489829"/>
            <a:chOff x="2029213" y="232041"/>
            <a:chExt cx="1006868" cy="1791706"/>
          </a:xfrm>
          <a:solidFill>
            <a:srgbClr val="00B050"/>
          </a:solidFill>
        </p:grpSpPr>
        <p:sp>
          <p:nvSpPr>
            <p:cNvPr id="158" name="다이아몬드 157">
              <a:extLst>
                <a:ext uri="{FF2B5EF4-FFF2-40B4-BE49-F238E27FC236}">
                  <a16:creationId xmlns:a16="http://schemas.microsoft.com/office/drawing/2014/main" id="{F914DBE9-1936-43B8-843F-E58AA64CE53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다이아몬드 158">
              <a:extLst>
                <a:ext uri="{FF2B5EF4-FFF2-40B4-BE49-F238E27FC236}">
                  <a16:creationId xmlns:a16="http://schemas.microsoft.com/office/drawing/2014/main" id="{2E0833A9-19E1-49A8-8E3A-FCE8C1F56683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다이아몬드 159">
              <a:extLst>
                <a:ext uri="{FF2B5EF4-FFF2-40B4-BE49-F238E27FC236}">
                  <a16:creationId xmlns:a16="http://schemas.microsoft.com/office/drawing/2014/main" id="{06D73780-90A2-4128-AD45-91F31EF7158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844481B-E607-402C-8EDB-50C193952666}"/>
              </a:ext>
            </a:extLst>
          </p:cNvPr>
          <p:cNvGrpSpPr/>
          <p:nvPr/>
        </p:nvGrpSpPr>
        <p:grpSpPr>
          <a:xfrm>
            <a:off x="11474791" y="3911546"/>
            <a:ext cx="837224" cy="1494274"/>
            <a:chOff x="3707326" y="226696"/>
            <a:chExt cx="1006867" cy="1797051"/>
          </a:xfrm>
          <a:solidFill>
            <a:srgbClr val="00B050"/>
          </a:solidFill>
        </p:grpSpPr>
        <p:sp>
          <p:nvSpPr>
            <p:cNvPr id="155" name="별: 꼭짓점 10개 154">
              <a:extLst>
                <a:ext uri="{FF2B5EF4-FFF2-40B4-BE49-F238E27FC236}">
                  <a16:creationId xmlns:a16="http://schemas.microsoft.com/office/drawing/2014/main" id="{8CE3F565-66E5-4020-9266-320447826C70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2918349-743D-4E3F-B77B-AB21A784A94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35ADB2F1-8564-47D1-9AFB-490F38D62D2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49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2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2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37F569D-0C86-439A-9683-B91C1A7CAB9E}"/>
              </a:ext>
            </a:extLst>
          </p:cNvPr>
          <p:cNvSpPr/>
          <p:nvPr/>
        </p:nvSpPr>
        <p:spPr>
          <a:xfrm>
            <a:off x="311835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8F36682-78BB-4D82-8202-6162F2B3407E}"/>
              </a:ext>
            </a:extLst>
          </p:cNvPr>
          <p:cNvSpPr/>
          <p:nvPr/>
        </p:nvSpPr>
        <p:spPr>
          <a:xfrm>
            <a:off x="1707500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812DC2-5DDB-4A83-A85C-7775EC8D72DB}"/>
              </a:ext>
            </a:extLst>
          </p:cNvPr>
          <p:cNvSpPr/>
          <p:nvPr/>
        </p:nvSpPr>
        <p:spPr>
          <a:xfrm>
            <a:off x="3103164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1C038BC-A3D5-4C99-8EAF-537744950622}"/>
              </a:ext>
            </a:extLst>
          </p:cNvPr>
          <p:cNvSpPr/>
          <p:nvPr/>
        </p:nvSpPr>
        <p:spPr>
          <a:xfrm>
            <a:off x="449883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F7CB7FC-C965-441B-B1AA-85142902405B}"/>
              </a:ext>
            </a:extLst>
          </p:cNvPr>
          <p:cNvSpPr/>
          <p:nvPr/>
        </p:nvSpPr>
        <p:spPr>
          <a:xfrm>
            <a:off x="5894496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BDC1BB29-EBFB-4E5D-AB1A-C6CD13338ECB}"/>
              </a:ext>
            </a:extLst>
          </p:cNvPr>
          <p:cNvSpPr/>
          <p:nvPr/>
        </p:nvSpPr>
        <p:spPr>
          <a:xfrm>
            <a:off x="729016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B7D883B-0582-41FC-AFCD-2267C3D64E38}"/>
              </a:ext>
            </a:extLst>
          </p:cNvPr>
          <p:cNvSpPr/>
          <p:nvPr/>
        </p:nvSpPr>
        <p:spPr>
          <a:xfrm>
            <a:off x="8685825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1D3F5E00-84A1-4E63-8E03-74B5BBE8D971}"/>
              </a:ext>
            </a:extLst>
          </p:cNvPr>
          <p:cNvSpPr/>
          <p:nvPr/>
        </p:nvSpPr>
        <p:spPr>
          <a:xfrm>
            <a:off x="10081489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E6EDCAF-9956-4E11-B7DA-A68C74F4887B}"/>
              </a:ext>
            </a:extLst>
          </p:cNvPr>
          <p:cNvSpPr/>
          <p:nvPr/>
        </p:nvSpPr>
        <p:spPr>
          <a:xfrm>
            <a:off x="11477154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47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AC67E8E-F4B2-4F94-83DF-6F961D642E04}"/>
              </a:ext>
            </a:extLst>
          </p:cNvPr>
          <p:cNvSpPr/>
          <p:nvPr/>
        </p:nvSpPr>
        <p:spPr>
          <a:xfrm>
            <a:off x="311835" y="2597776"/>
            <a:ext cx="837399" cy="422973"/>
          </a:xfrm>
          <a:prstGeom prst="diamon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9F3651C3-2317-4F56-AE65-3982552B6A46}"/>
              </a:ext>
            </a:extLst>
          </p:cNvPr>
          <p:cNvSpPr/>
          <p:nvPr/>
        </p:nvSpPr>
        <p:spPr>
          <a:xfrm>
            <a:off x="1707500" y="2597776"/>
            <a:ext cx="837399" cy="422973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C89730B1-D798-4797-835B-AB02488AC6B3}"/>
              </a:ext>
            </a:extLst>
          </p:cNvPr>
          <p:cNvSpPr/>
          <p:nvPr/>
        </p:nvSpPr>
        <p:spPr>
          <a:xfrm>
            <a:off x="3103165" y="2597776"/>
            <a:ext cx="837399" cy="422973"/>
          </a:xfrm>
          <a:prstGeom prst="diamon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816FB3C1-D81C-4E7B-A407-76E024A4F9CB}"/>
              </a:ext>
            </a:extLst>
          </p:cNvPr>
          <p:cNvSpPr/>
          <p:nvPr/>
        </p:nvSpPr>
        <p:spPr>
          <a:xfrm>
            <a:off x="4498829" y="2597776"/>
            <a:ext cx="837399" cy="422973"/>
          </a:xfrm>
          <a:prstGeom prst="diamon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CAC55454-C7F3-46EA-90DF-2B771331451E}"/>
              </a:ext>
            </a:extLst>
          </p:cNvPr>
          <p:cNvSpPr/>
          <p:nvPr/>
        </p:nvSpPr>
        <p:spPr>
          <a:xfrm>
            <a:off x="5894496" y="2597776"/>
            <a:ext cx="837399" cy="422973"/>
          </a:xfrm>
          <a:prstGeom prst="diamon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다이아몬드 142">
            <a:extLst>
              <a:ext uri="{FF2B5EF4-FFF2-40B4-BE49-F238E27FC236}">
                <a16:creationId xmlns:a16="http://schemas.microsoft.com/office/drawing/2014/main" id="{3AC704B2-13B2-431D-A289-071DC4B8F6E7}"/>
              </a:ext>
            </a:extLst>
          </p:cNvPr>
          <p:cNvSpPr/>
          <p:nvPr/>
        </p:nvSpPr>
        <p:spPr>
          <a:xfrm>
            <a:off x="7290161" y="2597776"/>
            <a:ext cx="837399" cy="422973"/>
          </a:xfrm>
          <a:prstGeom prst="diamon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다이아몬드 160">
            <a:extLst>
              <a:ext uri="{FF2B5EF4-FFF2-40B4-BE49-F238E27FC236}">
                <a16:creationId xmlns:a16="http://schemas.microsoft.com/office/drawing/2014/main" id="{F2D8D78E-09D7-4DA1-9303-816320546C01}"/>
              </a:ext>
            </a:extLst>
          </p:cNvPr>
          <p:cNvSpPr/>
          <p:nvPr/>
        </p:nvSpPr>
        <p:spPr>
          <a:xfrm>
            <a:off x="8685824" y="2597776"/>
            <a:ext cx="837399" cy="422973"/>
          </a:xfrm>
          <a:prstGeom prst="diamon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다이아몬드 161">
            <a:extLst>
              <a:ext uri="{FF2B5EF4-FFF2-40B4-BE49-F238E27FC236}">
                <a16:creationId xmlns:a16="http://schemas.microsoft.com/office/drawing/2014/main" id="{0B8139B9-2786-42D5-AA85-D35ECFB5CF93}"/>
              </a:ext>
            </a:extLst>
          </p:cNvPr>
          <p:cNvSpPr/>
          <p:nvPr/>
        </p:nvSpPr>
        <p:spPr>
          <a:xfrm>
            <a:off x="10081490" y="2597776"/>
            <a:ext cx="837399" cy="422973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다이아몬드 162">
            <a:extLst>
              <a:ext uri="{FF2B5EF4-FFF2-40B4-BE49-F238E27FC236}">
                <a16:creationId xmlns:a16="http://schemas.microsoft.com/office/drawing/2014/main" id="{29F588FE-E95D-4768-AE5F-B3AF42352F95}"/>
              </a:ext>
            </a:extLst>
          </p:cNvPr>
          <p:cNvSpPr/>
          <p:nvPr/>
        </p:nvSpPr>
        <p:spPr>
          <a:xfrm>
            <a:off x="11477154" y="2597775"/>
            <a:ext cx="837399" cy="422973"/>
          </a:xfrm>
          <a:prstGeom prst="diamon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1626151-F4E6-44CF-9E8C-3C848D135C7B}"/>
              </a:ext>
            </a:extLst>
          </p:cNvPr>
          <p:cNvSpPr/>
          <p:nvPr/>
        </p:nvSpPr>
        <p:spPr>
          <a:xfrm>
            <a:off x="117804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FA5ED77-273E-41B6-BC1D-BEB48F38923F}"/>
              </a:ext>
            </a:extLst>
          </p:cNvPr>
          <p:cNvSpPr/>
          <p:nvPr/>
        </p:nvSpPr>
        <p:spPr>
          <a:xfrm>
            <a:off x="1513469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F63C59F3-795D-4B5F-854C-20E7065FAD41}"/>
              </a:ext>
            </a:extLst>
          </p:cNvPr>
          <p:cNvSpPr/>
          <p:nvPr/>
        </p:nvSpPr>
        <p:spPr>
          <a:xfrm>
            <a:off x="290913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0E813852-14F3-494F-A13E-C37A30835DA9}"/>
              </a:ext>
            </a:extLst>
          </p:cNvPr>
          <p:cNvSpPr/>
          <p:nvPr/>
        </p:nvSpPr>
        <p:spPr>
          <a:xfrm>
            <a:off x="4304798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2F683855-E44F-4195-8D89-350114E5E58F}"/>
              </a:ext>
            </a:extLst>
          </p:cNvPr>
          <p:cNvSpPr/>
          <p:nvPr/>
        </p:nvSpPr>
        <p:spPr>
          <a:xfrm>
            <a:off x="570046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9E4EA912-DB6B-499D-AB74-CD2B452DD0DB}"/>
              </a:ext>
            </a:extLst>
          </p:cNvPr>
          <p:cNvSpPr/>
          <p:nvPr/>
        </p:nvSpPr>
        <p:spPr>
          <a:xfrm>
            <a:off x="7096127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9D06EF53-A133-47FC-A508-35BA5CD7B48E}"/>
              </a:ext>
            </a:extLst>
          </p:cNvPr>
          <p:cNvSpPr/>
          <p:nvPr/>
        </p:nvSpPr>
        <p:spPr>
          <a:xfrm>
            <a:off x="8491792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3A53EDA2-84A8-4C4D-9ED1-EA630B66DE9C}"/>
              </a:ext>
            </a:extLst>
          </p:cNvPr>
          <p:cNvSpPr/>
          <p:nvPr/>
        </p:nvSpPr>
        <p:spPr>
          <a:xfrm>
            <a:off x="9887456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0E2904F-8170-4BA6-BF55-F0E01B909528}"/>
              </a:ext>
            </a:extLst>
          </p:cNvPr>
          <p:cNvSpPr/>
          <p:nvPr/>
        </p:nvSpPr>
        <p:spPr>
          <a:xfrm>
            <a:off x="11283121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별: 꼭짓점 10개 184">
            <a:extLst>
              <a:ext uri="{FF2B5EF4-FFF2-40B4-BE49-F238E27FC236}">
                <a16:creationId xmlns:a16="http://schemas.microsoft.com/office/drawing/2014/main" id="{2B8F8876-94B8-46DC-94FB-560C766E6B7A}"/>
              </a:ext>
            </a:extLst>
          </p:cNvPr>
          <p:cNvSpPr/>
          <p:nvPr/>
        </p:nvSpPr>
        <p:spPr>
          <a:xfrm>
            <a:off x="31183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별: 꼭짓점 10개 185">
            <a:extLst>
              <a:ext uri="{FF2B5EF4-FFF2-40B4-BE49-F238E27FC236}">
                <a16:creationId xmlns:a16="http://schemas.microsoft.com/office/drawing/2014/main" id="{06DE62A9-F661-4601-BA76-829DD5902B7C}"/>
              </a:ext>
            </a:extLst>
          </p:cNvPr>
          <p:cNvSpPr/>
          <p:nvPr/>
        </p:nvSpPr>
        <p:spPr>
          <a:xfrm>
            <a:off x="1707499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별: 꼭짓점 10개 186">
            <a:extLst>
              <a:ext uri="{FF2B5EF4-FFF2-40B4-BE49-F238E27FC236}">
                <a16:creationId xmlns:a16="http://schemas.microsoft.com/office/drawing/2014/main" id="{9F1110AA-AD6F-41D1-A5F2-E27DEAB464C7}"/>
              </a:ext>
            </a:extLst>
          </p:cNvPr>
          <p:cNvSpPr/>
          <p:nvPr/>
        </p:nvSpPr>
        <p:spPr>
          <a:xfrm>
            <a:off x="3103163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별: 꼭짓점 10개 187">
            <a:extLst>
              <a:ext uri="{FF2B5EF4-FFF2-40B4-BE49-F238E27FC236}">
                <a16:creationId xmlns:a16="http://schemas.microsoft.com/office/drawing/2014/main" id="{731CE892-2960-4F84-BC6A-A5BBC8ACED02}"/>
              </a:ext>
            </a:extLst>
          </p:cNvPr>
          <p:cNvSpPr/>
          <p:nvPr/>
        </p:nvSpPr>
        <p:spPr>
          <a:xfrm>
            <a:off x="4498828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별: 꼭짓점 10개 188">
            <a:extLst>
              <a:ext uri="{FF2B5EF4-FFF2-40B4-BE49-F238E27FC236}">
                <a16:creationId xmlns:a16="http://schemas.microsoft.com/office/drawing/2014/main" id="{E663DEE5-F22D-42BD-BC07-147FFD3F5183}"/>
              </a:ext>
            </a:extLst>
          </p:cNvPr>
          <p:cNvSpPr/>
          <p:nvPr/>
        </p:nvSpPr>
        <p:spPr>
          <a:xfrm>
            <a:off x="5894496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별: 꼭짓점 10개 189">
            <a:extLst>
              <a:ext uri="{FF2B5EF4-FFF2-40B4-BE49-F238E27FC236}">
                <a16:creationId xmlns:a16="http://schemas.microsoft.com/office/drawing/2014/main" id="{F240CE75-9EC1-435C-A719-57B01D90C91B}"/>
              </a:ext>
            </a:extLst>
          </p:cNvPr>
          <p:cNvSpPr/>
          <p:nvPr/>
        </p:nvSpPr>
        <p:spPr>
          <a:xfrm>
            <a:off x="7290161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별: 꼭짓점 10개 190">
            <a:extLst>
              <a:ext uri="{FF2B5EF4-FFF2-40B4-BE49-F238E27FC236}">
                <a16:creationId xmlns:a16="http://schemas.microsoft.com/office/drawing/2014/main" id="{E510DC5F-2811-4C7A-A981-5F7B39A4E8F7}"/>
              </a:ext>
            </a:extLst>
          </p:cNvPr>
          <p:cNvSpPr/>
          <p:nvPr/>
        </p:nvSpPr>
        <p:spPr>
          <a:xfrm>
            <a:off x="868582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별: 꼭짓점 10개 191">
            <a:extLst>
              <a:ext uri="{FF2B5EF4-FFF2-40B4-BE49-F238E27FC236}">
                <a16:creationId xmlns:a16="http://schemas.microsoft.com/office/drawing/2014/main" id="{B49C4F96-E441-46C9-B127-37D26E6877FF}"/>
              </a:ext>
            </a:extLst>
          </p:cNvPr>
          <p:cNvSpPr/>
          <p:nvPr/>
        </p:nvSpPr>
        <p:spPr>
          <a:xfrm>
            <a:off x="10081491" y="4450595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별: 꼭짓점 10개 192">
            <a:extLst>
              <a:ext uri="{FF2B5EF4-FFF2-40B4-BE49-F238E27FC236}">
                <a16:creationId xmlns:a16="http://schemas.microsoft.com/office/drawing/2014/main" id="{B275F705-6BF1-405F-9806-C9B16FA5A446}"/>
              </a:ext>
            </a:extLst>
          </p:cNvPr>
          <p:cNvSpPr/>
          <p:nvPr/>
        </p:nvSpPr>
        <p:spPr>
          <a:xfrm>
            <a:off x="11477154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3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1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47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470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5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9134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5EE17F1-D695-49FF-8211-B78644942F16}"/>
              </a:ext>
            </a:extLst>
          </p:cNvPr>
          <p:cNvSpPr/>
          <p:nvPr/>
        </p:nvSpPr>
        <p:spPr>
          <a:xfrm>
            <a:off x="4304799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166C4E-ACD6-480E-A154-E2233DD2601B}"/>
              </a:ext>
            </a:extLst>
          </p:cNvPr>
          <p:cNvSpPr/>
          <p:nvPr/>
        </p:nvSpPr>
        <p:spPr>
          <a:xfrm>
            <a:off x="570046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3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9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7B88A1-C861-4FBF-B357-86F6DC6F5EC0}"/>
              </a:ext>
            </a:extLst>
          </p:cNvPr>
          <p:cNvSpPr/>
          <p:nvPr/>
        </p:nvSpPr>
        <p:spPr>
          <a:xfrm>
            <a:off x="7096128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C6B2DC4-7D30-487D-BF1D-283E07D8DAE2}"/>
              </a:ext>
            </a:extLst>
          </p:cNvPr>
          <p:cNvSpPr/>
          <p:nvPr/>
        </p:nvSpPr>
        <p:spPr>
          <a:xfrm>
            <a:off x="849179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79AF00F-3941-4F19-A374-DACA64643A38}"/>
              </a:ext>
            </a:extLst>
          </p:cNvPr>
          <p:cNvSpPr/>
          <p:nvPr/>
        </p:nvSpPr>
        <p:spPr>
          <a:xfrm>
            <a:off x="9887457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CEB17EE-EE1B-422F-B96F-9319B766B4E7}"/>
              </a:ext>
            </a:extLst>
          </p:cNvPr>
          <p:cNvSpPr/>
          <p:nvPr/>
        </p:nvSpPr>
        <p:spPr>
          <a:xfrm>
            <a:off x="11283122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3AF3CD-3CA3-463A-A7F5-B979145C0B0D}"/>
              </a:ext>
            </a:extLst>
          </p:cNvPr>
          <p:cNvGrpSpPr/>
          <p:nvPr/>
        </p:nvGrpSpPr>
        <p:grpSpPr>
          <a:xfrm>
            <a:off x="311835" y="407616"/>
            <a:ext cx="837399" cy="1097662"/>
            <a:chOff x="351102" y="444553"/>
            <a:chExt cx="1006867" cy="13198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73FCAE-637E-4045-BC95-5E7D77D38972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6A4E5DA-B46D-478A-A012-A3010C0C13E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D0FA25-30CA-4F81-AF54-CCE280675ED0}"/>
              </a:ext>
            </a:extLst>
          </p:cNvPr>
          <p:cNvGrpSpPr/>
          <p:nvPr/>
        </p:nvGrpSpPr>
        <p:grpSpPr>
          <a:xfrm>
            <a:off x="311834" y="2321414"/>
            <a:ext cx="837399" cy="1097664"/>
            <a:chOff x="351101" y="2728338"/>
            <a:chExt cx="1006868" cy="1319803"/>
          </a:xfrm>
        </p:grpSpPr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4AB0DC91-F17C-4F46-BD10-1ED32ADD1CD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84EF68FC-0620-48ED-8BCD-34ED84F9B83C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02B201-D24F-40F6-BFC4-C890A0EED534}"/>
              </a:ext>
            </a:extLst>
          </p:cNvPr>
          <p:cNvGrpSpPr/>
          <p:nvPr/>
        </p:nvGrpSpPr>
        <p:grpSpPr>
          <a:xfrm>
            <a:off x="311834" y="4109357"/>
            <a:ext cx="837399" cy="1097661"/>
            <a:chOff x="3707325" y="467995"/>
            <a:chExt cx="1006868" cy="1319800"/>
          </a:xfrm>
        </p:grpSpPr>
        <p:sp>
          <p:nvSpPr>
            <p:cNvPr id="46" name="별: 꼭짓점 10개 45">
              <a:extLst>
                <a:ext uri="{FF2B5EF4-FFF2-40B4-BE49-F238E27FC236}">
                  <a16:creationId xmlns:a16="http://schemas.microsoft.com/office/drawing/2014/main" id="{FCEC2201-B458-4440-AF6D-9FE34607673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10개 46">
              <a:extLst>
                <a:ext uri="{FF2B5EF4-FFF2-40B4-BE49-F238E27FC236}">
                  <a16:creationId xmlns:a16="http://schemas.microsoft.com/office/drawing/2014/main" id="{22ABD7BB-AFEC-4D1F-A371-63F17CE8B22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9DD14D-68DB-4D6D-A787-C4B464607CF3}"/>
              </a:ext>
            </a:extLst>
          </p:cNvPr>
          <p:cNvGrpSpPr/>
          <p:nvPr/>
        </p:nvGrpSpPr>
        <p:grpSpPr>
          <a:xfrm>
            <a:off x="1712111" y="407616"/>
            <a:ext cx="837399" cy="1097662"/>
            <a:chOff x="351102" y="444553"/>
            <a:chExt cx="1006867" cy="131980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07BDD13-41FE-4920-B105-11D8E6539F2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33EC370-0F46-4CD1-BAF5-4F6FABF7879C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A9F9F9-9DF0-466F-A5C6-A1ECDA21800F}"/>
              </a:ext>
            </a:extLst>
          </p:cNvPr>
          <p:cNvGrpSpPr/>
          <p:nvPr/>
        </p:nvGrpSpPr>
        <p:grpSpPr>
          <a:xfrm>
            <a:off x="1712111" y="2321414"/>
            <a:ext cx="837399" cy="1097664"/>
            <a:chOff x="351101" y="2728338"/>
            <a:chExt cx="1006868" cy="1319803"/>
          </a:xfrm>
        </p:grpSpPr>
        <p:sp>
          <p:nvSpPr>
            <p:cNvPr id="64" name="다이아몬드 63">
              <a:extLst>
                <a:ext uri="{FF2B5EF4-FFF2-40B4-BE49-F238E27FC236}">
                  <a16:creationId xmlns:a16="http://schemas.microsoft.com/office/drawing/2014/main" id="{FB39CE91-F7FF-434C-9FEE-D02DD25A7F74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다이아몬드 64">
              <a:extLst>
                <a:ext uri="{FF2B5EF4-FFF2-40B4-BE49-F238E27FC236}">
                  <a16:creationId xmlns:a16="http://schemas.microsoft.com/office/drawing/2014/main" id="{57EB613E-CE76-4676-8ECA-B3D61FCCD0E6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78928E8-AF76-4BA9-A05C-E39E9574C62F}"/>
              </a:ext>
            </a:extLst>
          </p:cNvPr>
          <p:cNvGrpSpPr/>
          <p:nvPr/>
        </p:nvGrpSpPr>
        <p:grpSpPr>
          <a:xfrm>
            <a:off x="1712111" y="4109357"/>
            <a:ext cx="837399" cy="1097661"/>
            <a:chOff x="3707325" y="467995"/>
            <a:chExt cx="1006868" cy="1319800"/>
          </a:xfrm>
        </p:grpSpPr>
        <p:sp>
          <p:nvSpPr>
            <p:cNvPr id="67" name="별: 꼭짓점 10개 66">
              <a:extLst>
                <a:ext uri="{FF2B5EF4-FFF2-40B4-BE49-F238E27FC236}">
                  <a16:creationId xmlns:a16="http://schemas.microsoft.com/office/drawing/2014/main" id="{09E8B8A8-3FF2-4110-A86E-5C89D89569E2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10개 67">
              <a:extLst>
                <a:ext uri="{FF2B5EF4-FFF2-40B4-BE49-F238E27FC236}">
                  <a16:creationId xmlns:a16="http://schemas.microsoft.com/office/drawing/2014/main" id="{C61E4727-54EC-46DA-B730-9D88D248C84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FC5833-3C28-4137-97C0-05FEEE6BDA04}"/>
              </a:ext>
            </a:extLst>
          </p:cNvPr>
          <p:cNvGrpSpPr/>
          <p:nvPr/>
        </p:nvGrpSpPr>
        <p:grpSpPr>
          <a:xfrm>
            <a:off x="3112388" y="407616"/>
            <a:ext cx="837399" cy="1097662"/>
            <a:chOff x="351102" y="444553"/>
            <a:chExt cx="1006867" cy="131980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C49A3ED-7DEC-4A11-8953-874421E499F3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CB70886-4693-4503-8AE3-EA58ACDCC18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960390-072E-455D-B682-5B6FE3F68510}"/>
              </a:ext>
            </a:extLst>
          </p:cNvPr>
          <p:cNvGrpSpPr/>
          <p:nvPr/>
        </p:nvGrpSpPr>
        <p:grpSpPr>
          <a:xfrm>
            <a:off x="3112387" y="2321414"/>
            <a:ext cx="837399" cy="1097664"/>
            <a:chOff x="351101" y="2728338"/>
            <a:chExt cx="1006868" cy="1319803"/>
          </a:xfrm>
        </p:grpSpPr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id="{9B4F6B48-CF04-46E8-ACB4-16A4CCDF670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76D34429-D355-4D62-A9A3-8FF4B612EE91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2007F49-04D2-4187-9EFE-939CB32448CF}"/>
              </a:ext>
            </a:extLst>
          </p:cNvPr>
          <p:cNvGrpSpPr/>
          <p:nvPr/>
        </p:nvGrpSpPr>
        <p:grpSpPr>
          <a:xfrm>
            <a:off x="3112387" y="4109357"/>
            <a:ext cx="837399" cy="1097661"/>
            <a:chOff x="3707325" y="467995"/>
            <a:chExt cx="1006868" cy="1319800"/>
          </a:xfrm>
        </p:grpSpPr>
        <p:sp>
          <p:nvSpPr>
            <p:cNvPr id="76" name="별: 꼭짓점 10개 75">
              <a:extLst>
                <a:ext uri="{FF2B5EF4-FFF2-40B4-BE49-F238E27FC236}">
                  <a16:creationId xmlns:a16="http://schemas.microsoft.com/office/drawing/2014/main" id="{78D44DFC-6EC9-420E-9154-E78019A6C8B9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10개 76">
              <a:extLst>
                <a:ext uri="{FF2B5EF4-FFF2-40B4-BE49-F238E27FC236}">
                  <a16:creationId xmlns:a16="http://schemas.microsoft.com/office/drawing/2014/main" id="{02AE8CA0-A047-4E2E-A03D-3DB4C2929AC0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8EA56C-C34E-4D1E-8B09-D31D6D4C1E31}"/>
              </a:ext>
            </a:extLst>
          </p:cNvPr>
          <p:cNvGrpSpPr/>
          <p:nvPr/>
        </p:nvGrpSpPr>
        <p:grpSpPr>
          <a:xfrm>
            <a:off x="4498831" y="407616"/>
            <a:ext cx="837399" cy="1097662"/>
            <a:chOff x="351102" y="444553"/>
            <a:chExt cx="1006867" cy="131980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9A8064B-C08F-4870-A5C5-17B60E6B7B67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0C7D34-9C07-438E-B002-F3313ECC7FA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45A52F4-5D8C-42A3-B703-DAF10BCC7F40}"/>
              </a:ext>
            </a:extLst>
          </p:cNvPr>
          <p:cNvGrpSpPr/>
          <p:nvPr/>
        </p:nvGrpSpPr>
        <p:grpSpPr>
          <a:xfrm>
            <a:off x="4498830" y="2321414"/>
            <a:ext cx="837399" cy="1097664"/>
            <a:chOff x="351101" y="2728338"/>
            <a:chExt cx="1006868" cy="1319803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6D6A5827-14FD-49C7-82D5-49863089206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다이아몬드 82">
              <a:extLst>
                <a:ext uri="{FF2B5EF4-FFF2-40B4-BE49-F238E27FC236}">
                  <a16:creationId xmlns:a16="http://schemas.microsoft.com/office/drawing/2014/main" id="{FD071EF3-4DFE-4326-BFF3-F621DA09091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BB048E2-B4A7-4162-8885-6D148FC13B34}"/>
              </a:ext>
            </a:extLst>
          </p:cNvPr>
          <p:cNvGrpSpPr/>
          <p:nvPr/>
        </p:nvGrpSpPr>
        <p:grpSpPr>
          <a:xfrm>
            <a:off x="4498830" y="4109357"/>
            <a:ext cx="837399" cy="1097661"/>
            <a:chOff x="3707325" y="467995"/>
            <a:chExt cx="1006868" cy="1319800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5" name="별: 꼭짓점 10개 84">
              <a:extLst>
                <a:ext uri="{FF2B5EF4-FFF2-40B4-BE49-F238E27FC236}">
                  <a16:creationId xmlns:a16="http://schemas.microsoft.com/office/drawing/2014/main" id="{DFDB60B3-263E-4BE0-A670-2FB900C23A9E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10개 85">
              <a:extLst>
                <a:ext uri="{FF2B5EF4-FFF2-40B4-BE49-F238E27FC236}">
                  <a16:creationId xmlns:a16="http://schemas.microsoft.com/office/drawing/2014/main" id="{FC1E6F9E-BC1E-4582-9195-0F7F0D900A7C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DE662ED-A146-4120-BCCA-AE55C660CAEC}"/>
              </a:ext>
            </a:extLst>
          </p:cNvPr>
          <p:cNvGrpSpPr/>
          <p:nvPr/>
        </p:nvGrpSpPr>
        <p:grpSpPr>
          <a:xfrm>
            <a:off x="5894495" y="407616"/>
            <a:ext cx="837399" cy="1097662"/>
            <a:chOff x="351102" y="444553"/>
            <a:chExt cx="1006867" cy="131980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28304125-EAFC-4D54-9B80-DDF639B89499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639FA2D-4837-4767-AFE1-725C16371BDF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05B8977-3683-43AE-AE0E-086E95C2E49F}"/>
              </a:ext>
            </a:extLst>
          </p:cNvPr>
          <p:cNvGrpSpPr/>
          <p:nvPr/>
        </p:nvGrpSpPr>
        <p:grpSpPr>
          <a:xfrm>
            <a:off x="5894494" y="2321414"/>
            <a:ext cx="837399" cy="1097664"/>
            <a:chOff x="351101" y="2728338"/>
            <a:chExt cx="1006868" cy="1319803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B73E1FD1-56EC-42BA-BF9C-504DAC5FED39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EB669591-3EBE-4989-BD25-1A6D8F2DD755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A5FEE66-F550-4545-B5BB-35FB552FD2DB}"/>
              </a:ext>
            </a:extLst>
          </p:cNvPr>
          <p:cNvGrpSpPr/>
          <p:nvPr/>
        </p:nvGrpSpPr>
        <p:grpSpPr>
          <a:xfrm>
            <a:off x="5894494" y="4109357"/>
            <a:ext cx="837399" cy="1097661"/>
            <a:chOff x="3707325" y="467995"/>
            <a:chExt cx="1006868" cy="1319800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4" name="별: 꼭짓점 10개 93">
              <a:extLst>
                <a:ext uri="{FF2B5EF4-FFF2-40B4-BE49-F238E27FC236}">
                  <a16:creationId xmlns:a16="http://schemas.microsoft.com/office/drawing/2014/main" id="{DD81860C-283A-44B8-A059-C07D6E998AA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10개 94">
              <a:extLst>
                <a:ext uri="{FF2B5EF4-FFF2-40B4-BE49-F238E27FC236}">
                  <a16:creationId xmlns:a16="http://schemas.microsoft.com/office/drawing/2014/main" id="{BA6F9273-2BBA-49B7-A57F-C652A93053D2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4BCB31-BA96-4CE5-8A03-848F7A381357}"/>
              </a:ext>
            </a:extLst>
          </p:cNvPr>
          <p:cNvGrpSpPr/>
          <p:nvPr/>
        </p:nvGrpSpPr>
        <p:grpSpPr>
          <a:xfrm>
            <a:off x="7290160" y="407616"/>
            <a:ext cx="837399" cy="1097662"/>
            <a:chOff x="351102" y="444553"/>
            <a:chExt cx="1006867" cy="131980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D9D9E829-C323-4A25-9DF5-14384C20802B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2FF9FDB5-E6F9-4837-9318-9C77A6686419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295D6F-FBCB-4A40-9F8B-E38FB2E0038F}"/>
              </a:ext>
            </a:extLst>
          </p:cNvPr>
          <p:cNvGrpSpPr/>
          <p:nvPr/>
        </p:nvGrpSpPr>
        <p:grpSpPr>
          <a:xfrm>
            <a:off x="7290159" y="2321414"/>
            <a:ext cx="837399" cy="1097664"/>
            <a:chOff x="351101" y="2728338"/>
            <a:chExt cx="1006868" cy="1319803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0" name="다이아몬드 99">
              <a:extLst>
                <a:ext uri="{FF2B5EF4-FFF2-40B4-BE49-F238E27FC236}">
                  <a16:creationId xmlns:a16="http://schemas.microsoft.com/office/drawing/2014/main" id="{E414F3B5-4D58-4C48-AEC1-604CF5EF3B2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4BFA5F6B-C947-46C1-AEE3-87117C821289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79B08DD-CDFB-476E-8967-23ADC5F139D7}"/>
              </a:ext>
            </a:extLst>
          </p:cNvPr>
          <p:cNvGrpSpPr/>
          <p:nvPr/>
        </p:nvGrpSpPr>
        <p:grpSpPr>
          <a:xfrm>
            <a:off x="7290159" y="4109357"/>
            <a:ext cx="837399" cy="1097661"/>
            <a:chOff x="3707325" y="467995"/>
            <a:chExt cx="1006868" cy="1319800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3" name="별: 꼭짓점 10개 102">
              <a:extLst>
                <a:ext uri="{FF2B5EF4-FFF2-40B4-BE49-F238E27FC236}">
                  <a16:creationId xmlns:a16="http://schemas.microsoft.com/office/drawing/2014/main" id="{325C00B5-9A44-45FD-8D86-C22B24A8AA2A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10개 103">
              <a:extLst>
                <a:ext uri="{FF2B5EF4-FFF2-40B4-BE49-F238E27FC236}">
                  <a16:creationId xmlns:a16="http://schemas.microsoft.com/office/drawing/2014/main" id="{73FD3A96-CA3F-40BE-9D65-098B30EBA20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D27D634-09AE-4C14-B79C-4495C1D9135E}"/>
              </a:ext>
            </a:extLst>
          </p:cNvPr>
          <p:cNvGrpSpPr/>
          <p:nvPr/>
        </p:nvGrpSpPr>
        <p:grpSpPr>
          <a:xfrm>
            <a:off x="8685824" y="407616"/>
            <a:ext cx="837399" cy="1097662"/>
            <a:chOff x="351102" y="444553"/>
            <a:chExt cx="1006867" cy="1319801"/>
          </a:xfrm>
          <a:solidFill>
            <a:srgbClr val="7030A0"/>
          </a:solidFill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E06B606-1082-44EA-A416-A0EE4658F72F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D4642F0-15E7-4BDD-9804-6EB4CC39C45D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DA37F0C-A593-4A7C-9969-4A2DBE4D4700}"/>
              </a:ext>
            </a:extLst>
          </p:cNvPr>
          <p:cNvGrpSpPr/>
          <p:nvPr/>
        </p:nvGrpSpPr>
        <p:grpSpPr>
          <a:xfrm>
            <a:off x="8685824" y="2321414"/>
            <a:ext cx="837399" cy="1097664"/>
            <a:chOff x="351101" y="2728338"/>
            <a:chExt cx="1006868" cy="1319803"/>
          </a:xfrm>
          <a:solidFill>
            <a:srgbClr val="7030A0"/>
          </a:solid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EA2FEC49-B8BA-4123-B476-BF2BF342F400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19244F69-CB07-42DD-9ED2-2DCC7FD782FD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EDDA294-13FE-459D-A7BC-1EE14AD6E43B}"/>
              </a:ext>
            </a:extLst>
          </p:cNvPr>
          <p:cNvGrpSpPr/>
          <p:nvPr/>
        </p:nvGrpSpPr>
        <p:grpSpPr>
          <a:xfrm>
            <a:off x="8685824" y="4109357"/>
            <a:ext cx="837399" cy="1097661"/>
            <a:chOff x="3707325" y="467995"/>
            <a:chExt cx="1006868" cy="1319800"/>
          </a:xfrm>
          <a:solidFill>
            <a:srgbClr val="7030A0"/>
          </a:solidFill>
        </p:grpSpPr>
        <p:sp>
          <p:nvSpPr>
            <p:cNvPr id="112" name="별: 꼭짓점 10개 111">
              <a:extLst>
                <a:ext uri="{FF2B5EF4-FFF2-40B4-BE49-F238E27FC236}">
                  <a16:creationId xmlns:a16="http://schemas.microsoft.com/office/drawing/2014/main" id="{14338CED-8E1D-4383-900B-C2B7C54CBBCB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10개 112">
              <a:extLst>
                <a:ext uri="{FF2B5EF4-FFF2-40B4-BE49-F238E27FC236}">
                  <a16:creationId xmlns:a16="http://schemas.microsoft.com/office/drawing/2014/main" id="{B54EEC75-4AE2-4FCE-B66B-C5A28DFEBB1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FD85516-E89E-4350-B18A-6CE65C92F9EF}"/>
              </a:ext>
            </a:extLst>
          </p:cNvPr>
          <p:cNvGrpSpPr/>
          <p:nvPr/>
        </p:nvGrpSpPr>
        <p:grpSpPr>
          <a:xfrm>
            <a:off x="10081489" y="407616"/>
            <a:ext cx="837399" cy="1097662"/>
            <a:chOff x="351102" y="444553"/>
            <a:chExt cx="1006867" cy="1319801"/>
          </a:xfrm>
          <a:solidFill>
            <a:srgbClr val="FF0000"/>
          </a:solidFill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77C2AE4-27D5-47C4-A041-8B76AD979FC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281D96C-9572-4C2A-BA8E-8E2A6C1CC5F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D22AF5C-6A3A-431C-A18D-686038D16055}"/>
              </a:ext>
            </a:extLst>
          </p:cNvPr>
          <p:cNvGrpSpPr/>
          <p:nvPr/>
        </p:nvGrpSpPr>
        <p:grpSpPr>
          <a:xfrm>
            <a:off x="10081488" y="2321414"/>
            <a:ext cx="837399" cy="1097664"/>
            <a:chOff x="351101" y="2728338"/>
            <a:chExt cx="1006868" cy="1319803"/>
          </a:xfrm>
          <a:solidFill>
            <a:srgbClr val="FF0000"/>
          </a:solid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64E64C13-376D-45C3-BA68-A8817B88536B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D1FE0EC4-9B21-4F9D-AB8E-5B65DC9F1C0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9F000B2-9B77-4B1F-86DC-86EAB13F857E}"/>
              </a:ext>
            </a:extLst>
          </p:cNvPr>
          <p:cNvGrpSpPr/>
          <p:nvPr/>
        </p:nvGrpSpPr>
        <p:grpSpPr>
          <a:xfrm>
            <a:off x="10081488" y="4109357"/>
            <a:ext cx="837399" cy="1097661"/>
            <a:chOff x="3707325" y="467995"/>
            <a:chExt cx="1006868" cy="1319800"/>
          </a:xfrm>
          <a:solidFill>
            <a:srgbClr val="FF0000"/>
          </a:solidFill>
        </p:grpSpPr>
        <p:sp>
          <p:nvSpPr>
            <p:cNvPr id="121" name="별: 꼭짓점 10개 120">
              <a:extLst>
                <a:ext uri="{FF2B5EF4-FFF2-40B4-BE49-F238E27FC236}">
                  <a16:creationId xmlns:a16="http://schemas.microsoft.com/office/drawing/2014/main" id="{B729342F-E336-41AE-AC63-1D3F4E9261E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10개 121">
              <a:extLst>
                <a:ext uri="{FF2B5EF4-FFF2-40B4-BE49-F238E27FC236}">
                  <a16:creationId xmlns:a16="http://schemas.microsoft.com/office/drawing/2014/main" id="{BF7FFD78-45FA-4B59-A164-C299DAD128CD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394B4EC-3BD5-43B4-BEA7-B223A8D334F4}"/>
              </a:ext>
            </a:extLst>
          </p:cNvPr>
          <p:cNvGrpSpPr/>
          <p:nvPr/>
        </p:nvGrpSpPr>
        <p:grpSpPr>
          <a:xfrm>
            <a:off x="11477154" y="407616"/>
            <a:ext cx="837399" cy="1097662"/>
            <a:chOff x="351102" y="444553"/>
            <a:chExt cx="1006867" cy="1319801"/>
          </a:xfrm>
          <a:solidFill>
            <a:srgbClr val="00B050"/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7CCCC88-89D4-4035-A041-64C04B93BFEC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CAA3E7EA-B60A-4D13-BD56-CAC419D721C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308F70E-F44F-4951-9584-FA1410A2F82E}"/>
              </a:ext>
            </a:extLst>
          </p:cNvPr>
          <p:cNvGrpSpPr/>
          <p:nvPr/>
        </p:nvGrpSpPr>
        <p:grpSpPr>
          <a:xfrm>
            <a:off x="11477153" y="2321414"/>
            <a:ext cx="837399" cy="1097664"/>
            <a:chOff x="351101" y="2728338"/>
            <a:chExt cx="1006868" cy="1319803"/>
          </a:xfrm>
          <a:solidFill>
            <a:srgbClr val="00B050"/>
          </a:solidFill>
        </p:grpSpPr>
        <p:sp>
          <p:nvSpPr>
            <p:cNvPr id="153" name="다이아몬드 152">
              <a:extLst>
                <a:ext uri="{FF2B5EF4-FFF2-40B4-BE49-F238E27FC236}">
                  <a16:creationId xmlns:a16="http://schemas.microsoft.com/office/drawing/2014/main" id="{55CC1848-22E6-4877-8FE7-76F70FC00CCF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다이아몬드 153">
              <a:extLst>
                <a:ext uri="{FF2B5EF4-FFF2-40B4-BE49-F238E27FC236}">
                  <a16:creationId xmlns:a16="http://schemas.microsoft.com/office/drawing/2014/main" id="{D50B9457-A5B1-4501-A1DC-5A0FCC051598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49E6FE9-6AF4-4CCF-99AD-E2C43FABF478}"/>
              </a:ext>
            </a:extLst>
          </p:cNvPr>
          <p:cNvGrpSpPr/>
          <p:nvPr/>
        </p:nvGrpSpPr>
        <p:grpSpPr>
          <a:xfrm>
            <a:off x="11477153" y="4109357"/>
            <a:ext cx="837399" cy="1097661"/>
            <a:chOff x="3707325" y="467995"/>
            <a:chExt cx="1006868" cy="1319800"/>
          </a:xfrm>
          <a:solidFill>
            <a:srgbClr val="00B050"/>
          </a:solidFill>
        </p:grpSpPr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83EA7FD-4384-49E3-9288-E5BFE51D2421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0EE3DC57-03EE-4980-8C0F-7750254F54A4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7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035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146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3898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181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180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179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8556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8555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8554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FD5B8C-11EF-4C4E-9B99-C0EF982AAB7A}"/>
              </a:ext>
            </a:extLst>
          </p:cNvPr>
          <p:cNvGrpSpPr/>
          <p:nvPr/>
        </p:nvGrpSpPr>
        <p:grpSpPr>
          <a:xfrm>
            <a:off x="311795" y="211128"/>
            <a:ext cx="837224" cy="1489829"/>
            <a:chOff x="351102" y="226904"/>
            <a:chExt cx="1006867" cy="179170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E5A032A-A919-450B-AC55-9EF4D077A4D9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4B3C7E-9692-404F-BDB9-B4D197148EFE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2040CD5-6AE7-4971-93AA-860A58E0C116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B9A3B9-D8C2-48AC-964F-04A743B9946A}"/>
              </a:ext>
            </a:extLst>
          </p:cNvPr>
          <p:cNvGrpSpPr/>
          <p:nvPr/>
        </p:nvGrpSpPr>
        <p:grpSpPr>
          <a:xfrm>
            <a:off x="311793" y="2063559"/>
            <a:ext cx="837225" cy="1489829"/>
            <a:chOff x="2029213" y="232041"/>
            <a:chExt cx="1006868" cy="1791706"/>
          </a:xfrm>
        </p:grpSpPr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F7AA0F72-2A4C-4B59-BA39-A12FD8F0B4E0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02751051-623B-4B6D-BD7E-B05C5A226604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다이아몬드 60">
              <a:extLst>
                <a:ext uri="{FF2B5EF4-FFF2-40B4-BE49-F238E27FC236}">
                  <a16:creationId xmlns:a16="http://schemas.microsoft.com/office/drawing/2014/main" id="{9DB1235A-5A7B-4C5D-BCAD-27723B2A8C6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1D718-1644-47B6-81C0-383DD400B360}"/>
              </a:ext>
            </a:extLst>
          </p:cNvPr>
          <p:cNvGrpSpPr/>
          <p:nvPr/>
        </p:nvGrpSpPr>
        <p:grpSpPr>
          <a:xfrm>
            <a:off x="311793" y="3913768"/>
            <a:ext cx="837224" cy="1494274"/>
            <a:chOff x="3707326" y="226696"/>
            <a:chExt cx="1006867" cy="1797051"/>
          </a:xfrm>
        </p:grpSpPr>
        <p:sp>
          <p:nvSpPr>
            <p:cNvPr id="63" name="별: 꼭짓점 10개 62">
              <a:extLst>
                <a:ext uri="{FF2B5EF4-FFF2-40B4-BE49-F238E27FC236}">
                  <a16:creationId xmlns:a16="http://schemas.microsoft.com/office/drawing/2014/main" id="{ECF403F5-545F-4C6E-837F-BBC4C8030FF7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10개 63">
              <a:extLst>
                <a:ext uri="{FF2B5EF4-FFF2-40B4-BE49-F238E27FC236}">
                  <a16:creationId xmlns:a16="http://schemas.microsoft.com/office/drawing/2014/main" id="{C6D9B935-3E76-4C92-9628-EC35CAFDDA5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10개 64">
              <a:extLst>
                <a:ext uri="{FF2B5EF4-FFF2-40B4-BE49-F238E27FC236}">
                  <a16:creationId xmlns:a16="http://schemas.microsoft.com/office/drawing/2014/main" id="{E2117F83-FB33-4E5B-9103-4164065A1CE1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01D0E5-369D-44E1-8322-DBCA8044C290}"/>
              </a:ext>
            </a:extLst>
          </p:cNvPr>
          <p:cNvGrpSpPr/>
          <p:nvPr/>
        </p:nvGrpSpPr>
        <p:grpSpPr>
          <a:xfrm>
            <a:off x="1707171" y="216039"/>
            <a:ext cx="837224" cy="1489829"/>
            <a:chOff x="351102" y="226904"/>
            <a:chExt cx="1006867" cy="1791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A1246E-B127-448D-83A5-D6ADF20D4A30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85A00A5-C002-41A4-9F05-3FA8353C39D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29D8169-7993-4CE1-B3FE-816E3F86F26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564861-630F-41A3-987D-732DC5FE19C5}"/>
              </a:ext>
            </a:extLst>
          </p:cNvPr>
          <p:cNvGrpSpPr/>
          <p:nvPr/>
        </p:nvGrpSpPr>
        <p:grpSpPr>
          <a:xfrm>
            <a:off x="1707170" y="2068470"/>
            <a:ext cx="837225" cy="1489829"/>
            <a:chOff x="2029213" y="232041"/>
            <a:chExt cx="1006868" cy="1791706"/>
          </a:xfrm>
        </p:grpSpPr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4F8182F7-5501-49B5-98C0-EF985DF4F26A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다이아몬드 74">
              <a:extLst>
                <a:ext uri="{FF2B5EF4-FFF2-40B4-BE49-F238E27FC236}">
                  <a16:creationId xmlns:a16="http://schemas.microsoft.com/office/drawing/2014/main" id="{A100BA97-2E16-4967-AA0E-8356318A8FA7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6CF56602-AD3B-462C-BF4E-B12058CB621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8F2955-C867-4AC5-AEC2-C56B832D8E0D}"/>
              </a:ext>
            </a:extLst>
          </p:cNvPr>
          <p:cNvGrpSpPr/>
          <p:nvPr/>
        </p:nvGrpSpPr>
        <p:grpSpPr>
          <a:xfrm>
            <a:off x="1707171" y="3918678"/>
            <a:ext cx="837224" cy="1494274"/>
            <a:chOff x="3707326" y="226696"/>
            <a:chExt cx="1006867" cy="1797051"/>
          </a:xfrm>
        </p:grpSpPr>
        <p:sp>
          <p:nvSpPr>
            <p:cNvPr id="78" name="별: 꼭짓점 10개 77">
              <a:extLst>
                <a:ext uri="{FF2B5EF4-FFF2-40B4-BE49-F238E27FC236}">
                  <a16:creationId xmlns:a16="http://schemas.microsoft.com/office/drawing/2014/main" id="{07D77DD4-6E96-4137-94CA-EB48A419DE2D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10개 78">
              <a:extLst>
                <a:ext uri="{FF2B5EF4-FFF2-40B4-BE49-F238E27FC236}">
                  <a16:creationId xmlns:a16="http://schemas.microsoft.com/office/drawing/2014/main" id="{F3872F00-FB8C-4321-94E1-6CE293B2A3B0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10개 79">
              <a:extLst>
                <a:ext uri="{FF2B5EF4-FFF2-40B4-BE49-F238E27FC236}">
                  <a16:creationId xmlns:a16="http://schemas.microsoft.com/office/drawing/2014/main" id="{6148DF87-0C81-4999-A04C-C93C342C33B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C74E9EC-A894-4E0C-85C9-1BA7F7D0BE48}"/>
              </a:ext>
            </a:extLst>
          </p:cNvPr>
          <p:cNvGrpSpPr/>
          <p:nvPr/>
        </p:nvGrpSpPr>
        <p:grpSpPr>
          <a:xfrm>
            <a:off x="3102545" y="210017"/>
            <a:ext cx="837224" cy="1489829"/>
            <a:chOff x="351102" y="226904"/>
            <a:chExt cx="1006867" cy="1791705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6E3BDF7-416C-4D7D-B930-4EBB65C1330F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E327F329-988F-44BE-A613-5C2247D9FA3C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26E226D-38EF-4992-AE8A-205F9A2E5CA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1B10BE2-ED53-475E-9776-28C071B19430}"/>
              </a:ext>
            </a:extLst>
          </p:cNvPr>
          <p:cNvGrpSpPr/>
          <p:nvPr/>
        </p:nvGrpSpPr>
        <p:grpSpPr>
          <a:xfrm>
            <a:off x="3102544" y="2062448"/>
            <a:ext cx="837225" cy="1489829"/>
            <a:chOff x="2029213" y="232041"/>
            <a:chExt cx="1006868" cy="1791706"/>
          </a:xfrm>
        </p:grpSpPr>
        <p:sp>
          <p:nvSpPr>
            <p:cNvPr id="86" name="다이아몬드 85">
              <a:extLst>
                <a:ext uri="{FF2B5EF4-FFF2-40B4-BE49-F238E27FC236}">
                  <a16:creationId xmlns:a16="http://schemas.microsoft.com/office/drawing/2014/main" id="{BF8EA2D3-8DD4-4FA4-9491-8AED7FC2FBF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다이아몬드 86">
              <a:extLst>
                <a:ext uri="{FF2B5EF4-FFF2-40B4-BE49-F238E27FC236}">
                  <a16:creationId xmlns:a16="http://schemas.microsoft.com/office/drawing/2014/main" id="{1268D251-19A6-435C-BCE3-00AE2EC1F89E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다이아몬드 87">
              <a:extLst>
                <a:ext uri="{FF2B5EF4-FFF2-40B4-BE49-F238E27FC236}">
                  <a16:creationId xmlns:a16="http://schemas.microsoft.com/office/drawing/2014/main" id="{5E72DE20-76D1-4CC9-ACCD-DB31554E3369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8D57BF3-8B77-4E53-9A88-F505F976B3B5}"/>
              </a:ext>
            </a:extLst>
          </p:cNvPr>
          <p:cNvGrpSpPr/>
          <p:nvPr/>
        </p:nvGrpSpPr>
        <p:grpSpPr>
          <a:xfrm>
            <a:off x="3102545" y="3912657"/>
            <a:ext cx="837224" cy="1494274"/>
            <a:chOff x="3707326" y="226696"/>
            <a:chExt cx="1006867" cy="1797051"/>
          </a:xfrm>
        </p:grpSpPr>
        <p:sp>
          <p:nvSpPr>
            <p:cNvPr id="90" name="별: 꼭짓점 10개 89">
              <a:extLst>
                <a:ext uri="{FF2B5EF4-FFF2-40B4-BE49-F238E27FC236}">
                  <a16:creationId xmlns:a16="http://schemas.microsoft.com/office/drawing/2014/main" id="{E2DF18E3-A03E-425B-99ED-977768BBB6B1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10개 90">
              <a:extLst>
                <a:ext uri="{FF2B5EF4-FFF2-40B4-BE49-F238E27FC236}">
                  <a16:creationId xmlns:a16="http://schemas.microsoft.com/office/drawing/2014/main" id="{F2536852-6C88-49CA-87DD-B33C19AE2084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10개 91">
              <a:extLst>
                <a:ext uri="{FF2B5EF4-FFF2-40B4-BE49-F238E27FC236}">
                  <a16:creationId xmlns:a16="http://schemas.microsoft.com/office/drawing/2014/main" id="{33DA9B4B-D1ED-420C-8EBF-D62249890AFB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96AA493-DCFC-4CF0-BAAF-B976576C4081}"/>
              </a:ext>
            </a:extLst>
          </p:cNvPr>
          <p:cNvSpPr/>
          <p:nvPr/>
        </p:nvSpPr>
        <p:spPr>
          <a:xfrm>
            <a:off x="4303930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E7D650A7-4E55-4315-91E6-8E7548AD786D}"/>
              </a:ext>
            </a:extLst>
          </p:cNvPr>
          <p:cNvSpPr/>
          <p:nvPr/>
        </p:nvSpPr>
        <p:spPr>
          <a:xfrm>
            <a:off x="4303929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CF001D5-1FD9-4886-886D-0CD5D3DE3FA1}"/>
              </a:ext>
            </a:extLst>
          </p:cNvPr>
          <p:cNvSpPr/>
          <p:nvPr/>
        </p:nvSpPr>
        <p:spPr>
          <a:xfrm>
            <a:off x="4303928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9F6A48B-BBE4-48C5-8FEC-67821A53C0D5}"/>
              </a:ext>
            </a:extLst>
          </p:cNvPr>
          <p:cNvSpPr/>
          <p:nvPr/>
        </p:nvSpPr>
        <p:spPr>
          <a:xfrm>
            <a:off x="5699304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5E1FCE1-BD64-445D-B127-B4D9231FD8AC}"/>
              </a:ext>
            </a:extLst>
          </p:cNvPr>
          <p:cNvSpPr/>
          <p:nvPr/>
        </p:nvSpPr>
        <p:spPr>
          <a:xfrm>
            <a:off x="5699303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A37512F-B574-408E-8818-013D1C8DAA26}"/>
              </a:ext>
            </a:extLst>
          </p:cNvPr>
          <p:cNvSpPr/>
          <p:nvPr/>
        </p:nvSpPr>
        <p:spPr>
          <a:xfrm>
            <a:off x="5699302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2AC5C0D-37D8-4655-AE77-FFE5865640B9}"/>
              </a:ext>
            </a:extLst>
          </p:cNvPr>
          <p:cNvSpPr/>
          <p:nvPr/>
        </p:nvSpPr>
        <p:spPr>
          <a:xfrm>
            <a:off x="7094678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A2098E8-F0E4-40A8-B397-D6C55F66DBF5}"/>
              </a:ext>
            </a:extLst>
          </p:cNvPr>
          <p:cNvSpPr/>
          <p:nvPr/>
        </p:nvSpPr>
        <p:spPr>
          <a:xfrm>
            <a:off x="7094677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AAE1CC6A-1AE0-4F49-A0D0-BD853E33019A}"/>
              </a:ext>
            </a:extLst>
          </p:cNvPr>
          <p:cNvSpPr/>
          <p:nvPr/>
        </p:nvSpPr>
        <p:spPr>
          <a:xfrm>
            <a:off x="7094677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4604F30-AD60-44D3-8418-F8936B686245}"/>
              </a:ext>
            </a:extLst>
          </p:cNvPr>
          <p:cNvGrpSpPr/>
          <p:nvPr/>
        </p:nvGrpSpPr>
        <p:grpSpPr>
          <a:xfrm>
            <a:off x="4497918" y="210005"/>
            <a:ext cx="837224" cy="1489829"/>
            <a:chOff x="351102" y="226904"/>
            <a:chExt cx="1006867" cy="1791705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4BF1DC17-4B8E-46E5-9063-5545AD2B04EE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4B3ED94-3790-4E45-9CF8-A11E0A33747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C610955F-DCD1-4422-9034-5786AF5B3A83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F3B8F16-C891-48C6-946B-A1BD81E7BF73}"/>
              </a:ext>
            </a:extLst>
          </p:cNvPr>
          <p:cNvGrpSpPr/>
          <p:nvPr/>
        </p:nvGrpSpPr>
        <p:grpSpPr>
          <a:xfrm>
            <a:off x="4497916" y="2062436"/>
            <a:ext cx="837225" cy="1489829"/>
            <a:chOff x="2029213" y="232041"/>
            <a:chExt cx="1006868" cy="1791706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7" name="다이아몬드 126">
              <a:extLst>
                <a:ext uri="{FF2B5EF4-FFF2-40B4-BE49-F238E27FC236}">
                  <a16:creationId xmlns:a16="http://schemas.microsoft.com/office/drawing/2014/main" id="{149388B2-181C-4CFA-93BC-2513665B732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다이아몬드 127">
              <a:extLst>
                <a:ext uri="{FF2B5EF4-FFF2-40B4-BE49-F238E27FC236}">
                  <a16:creationId xmlns:a16="http://schemas.microsoft.com/office/drawing/2014/main" id="{30FFB96D-FCFB-4465-992E-C9F07D0D6C4B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3855BB41-B5F8-47F8-B8AF-BA275462813D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9C7CEF5-CB10-45B9-B318-7C745B3D16E6}"/>
              </a:ext>
            </a:extLst>
          </p:cNvPr>
          <p:cNvGrpSpPr/>
          <p:nvPr/>
        </p:nvGrpSpPr>
        <p:grpSpPr>
          <a:xfrm>
            <a:off x="4497916" y="3912644"/>
            <a:ext cx="837224" cy="1494274"/>
            <a:chOff x="3707326" y="226696"/>
            <a:chExt cx="1006867" cy="179705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4" name="별: 꼭짓점 10개 123">
              <a:extLst>
                <a:ext uri="{FF2B5EF4-FFF2-40B4-BE49-F238E27FC236}">
                  <a16:creationId xmlns:a16="http://schemas.microsoft.com/office/drawing/2014/main" id="{8EC7D671-CC61-491A-BFA1-43801B8DE6CB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10개 124">
              <a:extLst>
                <a:ext uri="{FF2B5EF4-FFF2-40B4-BE49-F238E27FC236}">
                  <a16:creationId xmlns:a16="http://schemas.microsoft.com/office/drawing/2014/main" id="{D8F20E29-E163-4A86-B70F-08B0FBEFEA88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10개 125">
              <a:extLst>
                <a:ext uri="{FF2B5EF4-FFF2-40B4-BE49-F238E27FC236}">
                  <a16:creationId xmlns:a16="http://schemas.microsoft.com/office/drawing/2014/main" id="{F3C01902-E7AE-4C85-BFC1-BCB792B38F3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ADB0F99-A12F-4D7C-B83C-4BC5C830A1B8}"/>
              </a:ext>
            </a:extLst>
          </p:cNvPr>
          <p:cNvGrpSpPr/>
          <p:nvPr/>
        </p:nvGrpSpPr>
        <p:grpSpPr>
          <a:xfrm>
            <a:off x="5893294" y="214915"/>
            <a:ext cx="837224" cy="1489829"/>
            <a:chOff x="351102" y="226904"/>
            <a:chExt cx="1006867" cy="1791705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8F7019C-3817-405B-8F04-697C6AC89B1D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CD8B767-C940-4545-86F4-0B68EAD430F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CABF108-D881-42EA-802E-F976A9F8BAC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B17AC6-672C-4125-A7AE-132DC752180A}"/>
              </a:ext>
            </a:extLst>
          </p:cNvPr>
          <p:cNvGrpSpPr/>
          <p:nvPr/>
        </p:nvGrpSpPr>
        <p:grpSpPr>
          <a:xfrm>
            <a:off x="5893293" y="2067347"/>
            <a:ext cx="837225" cy="1489829"/>
            <a:chOff x="2029213" y="232041"/>
            <a:chExt cx="1006868" cy="1791706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9414A44C-679D-4FEB-A488-A043D59E2967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0AE6EA02-28AF-4B21-BB73-CDCCBB7F828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다이아몬드 119">
              <a:extLst>
                <a:ext uri="{FF2B5EF4-FFF2-40B4-BE49-F238E27FC236}">
                  <a16:creationId xmlns:a16="http://schemas.microsoft.com/office/drawing/2014/main" id="{2F920DCD-FBB7-4897-8375-46AF15F6F4A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D41AB3C-8322-4905-9817-596C03A157B9}"/>
              </a:ext>
            </a:extLst>
          </p:cNvPr>
          <p:cNvGrpSpPr/>
          <p:nvPr/>
        </p:nvGrpSpPr>
        <p:grpSpPr>
          <a:xfrm>
            <a:off x="5893294" y="3917555"/>
            <a:ext cx="837224" cy="1494274"/>
            <a:chOff x="3707326" y="226696"/>
            <a:chExt cx="1006867" cy="179705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5" name="별: 꼭짓점 10개 114">
              <a:extLst>
                <a:ext uri="{FF2B5EF4-FFF2-40B4-BE49-F238E27FC236}">
                  <a16:creationId xmlns:a16="http://schemas.microsoft.com/office/drawing/2014/main" id="{2ACE509B-06D9-4208-A799-F9784E118363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10개 115">
              <a:extLst>
                <a:ext uri="{FF2B5EF4-FFF2-40B4-BE49-F238E27FC236}">
                  <a16:creationId xmlns:a16="http://schemas.microsoft.com/office/drawing/2014/main" id="{75161B8E-5D26-444F-8920-00798CE230F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10개 116">
              <a:extLst>
                <a:ext uri="{FF2B5EF4-FFF2-40B4-BE49-F238E27FC236}">
                  <a16:creationId xmlns:a16="http://schemas.microsoft.com/office/drawing/2014/main" id="{1BFCF81F-CF58-42E1-9FA8-4CBD745E07A7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FEEB688-8A71-4AFE-A064-6E1D4ABE3ED3}"/>
              </a:ext>
            </a:extLst>
          </p:cNvPr>
          <p:cNvGrpSpPr/>
          <p:nvPr/>
        </p:nvGrpSpPr>
        <p:grpSpPr>
          <a:xfrm>
            <a:off x="7288668" y="208894"/>
            <a:ext cx="837224" cy="1489829"/>
            <a:chOff x="351102" y="226904"/>
            <a:chExt cx="1006867" cy="1791705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09E4CB-30E2-44C3-BDAF-1AA1243AF32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6D50109-641A-4C68-A319-209A959F4918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D844AB8-AEC4-4695-AAEF-2CBBD9695F5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E7F36D2-CC93-4913-AA1B-56C70672B1FD}"/>
              </a:ext>
            </a:extLst>
          </p:cNvPr>
          <p:cNvGrpSpPr/>
          <p:nvPr/>
        </p:nvGrpSpPr>
        <p:grpSpPr>
          <a:xfrm>
            <a:off x="7288667" y="2061325"/>
            <a:ext cx="837225" cy="1489829"/>
            <a:chOff x="2029213" y="232041"/>
            <a:chExt cx="1006868" cy="1791706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5E916720-3605-4A26-87B4-645E44CDB82B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D94853CD-33EF-418C-8BD2-2966DCA41BE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>
              <a:extLst>
                <a:ext uri="{FF2B5EF4-FFF2-40B4-BE49-F238E27FC236}">
                  <a16:creationId xmlns:a16="http://schemas.microsoft.com/office/drawing/2014/main" id="{CF3B3003-6274-488F-B5D9-B2F85638B1D2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BC5748C-A742-4FD7-9313-D050AFD55AD0}"/>
              </a:ext>
            </a:extLst>
          </p:cNvPr>
          <p:cNvGrpSpPr/>
          <p:nvPr/>
        </p:nvGrpSpPr>
        <p:grpSpPr>
          <a:xfrm>
            <a:off x="7288668" y="3911533"/>
            <a:ext cx="837224" cy="1494274"/>
            <a:chOff x="3707326" y="226696"/>
            <a:chExt cx="1006867" cy="179705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6" name="별: 꼭짓점 10개 105">
              <a:extLst>
                <a:ext uri="{FF2B5EF4-FFF2-40B4-BE49-F238E27FC236}">
                  <a16:creationId xmlns:a16="http://schemas.microsoft.com/office/drawing/2014/main" id="{8ECC6DFF-8CE2-4C77-BAA0-B1EAD9EF6C76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10개 106">
              <a:extLst>
                <a:ext uri="{FF2B5EF4-FFF2-40B4-BE49-F238E27FC236}">
                  <a16:creationId xmlns:a16="http://schemas.microsoft.com/office/drawing/2014/main" id="{125A72E3-228B-4E36-84AF-3E0528C6590A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10개 107">
              <a:extLst>
                <a:ext uri="{FF2B5EF4-FFF2-40B4-BE49-F238E27FC236}">
                  <a16:creationId xmlns:a16="http://schemas.microsoft.com/office/drawing/2014/main" id="{EAEE812A-C147-4FC7-A207-CCE48E8C973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F537E104-602C-40B8-BD00-FD9188999C0F}"/>
              </a:ext>
            </a:extLst>
          </p:cNvPr>
          <p:cNvSpPr/>
          <p:nvPr/>
        </p:nvSpPr>
        <p:spPr>
          <a:xfrm>
            <a:off x="8490053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48193DDC-C7AA-42BC-866B-EF40BAE482B3}"/>
              </a:ext>
            </a:extLst>
          </p:cNvPr>
          <p:cNvSpPr/>
          <p:nvPr/>
        </p:nvSpPr>
        <p:spPr>
          <a:xfrm>
            <a:off x="8490052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E21189C9-5C71-4FD9-9CBE-7754356AAB47}"/>
              </a:ext>
            </a:extLst>
          </p:cNvPr>
          <p:cNvSpPr/>
          <p:nvPr/>
        </p:nvSpPr>
        <p:spPr>
          <a:xfrm>
            <a:off x="8490051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8A1C631-04BF-4786-81E9-9AB916992BAC}"/>
              </a:ext>
            </a:extLst>
          </p:cNvPr>
          <p:cNvSpPr/>
          <p:nvPr/>
        </p:nvSpPr>
        <p:spPr>
          <a:xfrm>
            <a:off x="9885427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C7B9ADC-A7C1-4FE5-BA75-8DAD197360EE}"/>
              </a:ext>
            </a:extLst>
          </p:cNvPr>
          <p:cNvSpPr/>
          <p:nvPr/>
        </p:nvSpPr>
        <p:spPr>
          <a:xfrm>
            <a:off x="9885426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635F2794-5F09-46F2-8DF8-5FD9088C35AF}"/>
              </a:ext>
            </a:extLst>
          </p:cNvPr>
          <p:cNvSpPr/>
          <p:nvPr/>
        </p:nvSpPr>
        <p:spPr>
          <a:xfrm>
            <a:off x="9885425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6064B35-0E7A-4F5C-B8F8-64F6E9B7DFFD}"/>
              </a:ext>
            </a:extLst>
          </p:cNvPr>
          <p:cNvSpPr/>
          <p:nvPr/>
        </p:nvSpPr>
        <p:spPr>
          <a:xfrm>
            <a:off x="11280801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6D591FD-E311-4D93-A0E9-1A3796414AE8}"/>
              </a:ext>
            </a:extLst>
          </p:cNvPr>
          <p:cNvSpPr/>
          <p:nvPr/>
        </p:nvSpPr>
        <p:spPr>
          <a:xfrm>
            <a:off x="11280800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145F5B56-8C5B-449C-9D2A-351E2B73D79E}"/>
              </a:ext>
            </a:extLst>
          </p:cNvPr>
          <p:cNvSpPr/>
          <p:nvPr/>
        </p:nvSpPr>
        <p:spPr>
          <a:xfrm>
            <a:off x="11280800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713A914-89E7-49FD-8D56-D58D01B97473}"/>
              </a:ext>
            </a:extLst>
          </p:cNvPr>
          <p:cNvGrpSpPr/>
          <p:nvPr/>
        </p:nvGrpSpPr>
        <p:grpSpPr>
          <a:xfrm>
            <a:off x="8684041" y="210017"/>
            <a:ext cx="837224" cy="1489829"/>
            <a:chOff x="351102" y="226904"/>
            <a:chExt cx="1006867" cy="1791705"/>
          </a:xfrm>
          <a:solidFill>
            <a:srgbClr val="7030A0"/>
          </a:solidFill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70E7D645-2314-4C2D-B2CB-14239E245542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4E86917B-3766-4B21-A1E6-44AB23ACD301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EBB10F3-8D8D-4F28-818D-67D799A6AA4F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F643786-9B08-4275-82A3-9E722BAF02B7}"/>
              </a:ext>
            </a:extLst>
          </p:cNvPr>
          <p:cNvGrpSpPr/>
          <p:nvPr/>
        </p:nvGrpSpPr>
        <p:grpSpPr>
          <a:xfrm>
            <a:off x="8684039" y="2062448"/>
            <a:ext cx="837225" cy="1489829"/>
            <a:chOff x="2029213" y="232041"/>
            <a:chExt cx="1006868" cy="1791706"/>
          </a:xfrm>
          <a:solidFill>
            <a:srgbClr val="7030A0"/>
          </a:solidFill>
        </p:grpSpPr>
        <p:sp>
          <p:nvSpPr>
            <p:cNvPr id="176" name="다이아몬드 175">
              <a:extLst>
                <a:ext uri="{FF2B5EF4-FFF2-40B4-BE49-F238E27FC236}">
                  <a16:creationId xmlns:a16="http://schemas.microsoft.com/office/drawing/2014/main" id="{9492F486-D4B3-4214-886E-D9B15FC828A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다이아몬드 176">
              <a:extLst>
                <a:ext uri="{FF2B5EF4-FFF2-40B4-BE49-F238E27FC236}">
                  <a16:creationId xmlns:a16="http://schemas.microsoft.com/office/drawing/2014/main" id="{7DAAB0CF-4C3D-48C4-AFBD-BC837FBFCDC0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다이아몬드 177">
              <a:extLst>
                <a:ext uri="{FF2B5EF4-FFF2-40B4-BE49-F238E27FC236}">
                  <a16:creationId xmlns:a16="http://schemas.microsoft.com/office/drawing/2014/main" id="{344AC25A-FAB5-44A8-8253-730099320766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7E1D65B-7D6F-46E6-A9CB-64E9A9FF2224}"/>
              </a:ext>
            </a:extLst>
          </p:cNvPr>
          <p:cNvGrpSpPr/>
          <p:nvPr/>
        </p:nvGrpSpPr>
        <p:grpSpPr>
          <a:xfrm>
            <a:off x="8684039" y="3912657"/>
            <a:ext cx="837224" cy="1494274"/>
            <a:chOff x="3707326" y="226696"/>
            <a:chExt cx="1006867" cy="1797051"/>
          </a:xfrm>
          <a:solidFill>
            <a:srgbClr val="7030A0"/>
          </a:solidFill>
        </p:grpSpPr>
        <p:sp>
          <p:nvSpPr>
            <p:cNvPr id="173" name="별: 꼭짓점 10개 172">
              <a:extLst>
                <a:ext uri="{FF2B5EF4-FFF2-40B4-BE49-F238E27FC236}">
                  <a16:creationId xmlns:a16="http://schemas.microsoft.com/office/drawing/2014/main" id="{6A3847F1-A3F8-4456-99BB-35112A27AC12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10개 173">
              <a:extLst>
                <a:ext uri="{FF2B5EF4-FFF2-40B4-BE49-F238E27FC236}">
                  <a16:creationId xmlns:a16="http://schemas.microsoft.com/office/drawing/2014/main" id="{4337FD15-2733-4159-BEF6-801002856605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10개 174">
              <a:extLst>
                <a:ext uri="{FF2B5EF4-FFF2-40B4-BE49-F238E27FC236}">
                  <a16:creationId xmlns:a16="http://schemas.microsoft.com/office/drawing/2014/main" id="{5633EC96-BFD2-4A58-B195-67C61197675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63CCD90-BCBF-4084-A20A-CD85DB5EAD90}"/>
              </a:ext>
            </a:extLst>
          </p:cNvPr>
          <p:cNvGrpSpPr/>
          <p:nvPr/>
        </p:nvGrpSpPr>
        <p:grpSpPr>
          <a:xfrm>
            <a:off x="10079417" y="214928"/>
            <a:ext cx="837224" cy="1489829"/>
            <a:chOff x="351102" y="226904"/>
            <a:chExt cx="1006867" cy="1791705"/>
          </a:xfrm>
          <a:solidFill>
            <a:srgbClr val="FF0000"/>
          </a:solidFill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34C91A31-F2D8-4867-B644-5940268ACEA3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0F7A57CF-DD36-477E-B2CA-2E7538FAAC4B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7C17BD89-9746-4465-96A5-F7E783686F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F52827-D021-4601-9C48-C278A701BE74}"/>
              </a:ext>
            </a:extLst>
          </p:cNvPr>
          <p:cNvGrpSpPr/>
          <p:nvPr/>
        </p:nvGrpSpPr>
        <p:grpSpPr>
          <a:xfrm>
            <a:off x="10079416" y="2067359"/>
            <a:ext cx="837225" cy="1489829"/>
            <a:chOff x="2029213" y="232041"/>
            <a:chExt cx="1006868" cy="1791706"/>
          </a:xfrm>
          <a:solidFill>
            <a:srgbClr val="FF0000"/>
          </a:solidFill>
        </p:grpSpPr>
        <p:sp>
          <p:nvSpPr>
            <p:cNvPr id="167" name="다이아몬드 166">
              <a:extLst>
                <a:ext uri="{FF2B5EF4-FFF2-40B4-BE49-F238E27FC236}">
                  <a16:creationId xmlns:a16="http://schemas.microsoft.com/office/drawing/2014/main" id="{06F6F349-07E3-4FE6-86A6-97B16615773F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다이아몬드 167">
              <a:extLst>
                <a:ext uri="{FF2B5EF4-FFF2-40B4-BE49-F238E27FC236}">
                  <a16:creationId xmlns:a16="http://schemas.microsoft.com/office/drawing/2014/main" id="{DBBD7092-BDB3-4778-88B1-2876CEB1EEF5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다이아몬드 168">
              <a:extLst>
                <a:ext uri="{FF2B5EF4-FFF2-40B4-BE49-F238E27FC236}">
                  <a16:creationId xmlns:a16="http://schemas.microsoft.com/office/drawing/2014/main" id="{14A72F06-617A-4AC2-B506-824CA58B03F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D67AE97-D28A-474E-A853-3B97AE06AC4B}"/>
              </a:ext>
            </a:extLst>
          </p:cNvPr>
          <p:cNvGrpSpPr/>
          <p:nvPr/>
        </p:nvGrpSpPr>
        <p:grpSpPr>
          <a:xfrm>
            <a:off x="10079417" y="3917568"/>
            <a:ext cx="837224" cy="1494274"/>
            <a:chOff x="3707326" y="226696"/>
            <a:chExt cx="1006867" cy="1797051"/>
          </a:xfrm>
          <a:solidFill>
            <a:srgbClr val="FF0000"/>
          </a:solidFill>
        </p:grpSpPr>
        <p:sp>
          <p:nvSpPr>
            <p:cNvPr id="164" name="별: 꼭짓점 10개 163">
              <a:extLst>
                <a:ext uri="{FF2B5EF4-FFF2-40B4-BE49-F238E27FC236}">
                  <a16:creationId xmlns:a16="http://schemas.microsoft.com/office/drawing/2014/main" id="{7DD43C03-C41C-4323-AF11-F46350DB5039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10개 164">
              <a:extLst>
                <a:ext uri="{FF2B5EF4-FFF2-40B4-BE49-F238E27FC236}">
                  <a16:creationId xmlns:a16="http://schemas.microsoft.com/office/drawing/2014/main" id="{C60615A5-DDEF-48AD-A534-8552F91A035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10개 165">
              <a:extLst>
                <a:ext uri="{FF2B5EF4-FFF2-40B4-BE49-F238E27FC236}">
                  <a16:creationId xmlns:a16="http://schemas.microsoft.com/office/drawing/2014/main" id="{C975C573-5CF7-46DA-B4FD-8DF84505AAF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0E67002-6393-4A0C-AEBE-A7D7B93D876E}"/>
              </a:ext>
            </a:extLst>
          </p:cNvPr>
          <p:cNvGrpSpPr/>
          <p:nvPr/>
        </p:nvGrpSpPr>
        <p:grpSpPr>
          <a:xfrm>
            <a:off x="11474791" y="208906"/>
            <a:ext cx="837224" cy="1489829"/>
            <a:chOff x="351102" y="226904"/>
            <a:chExt cx="1006867" cy="1791705"/>
          </a:xfrm>
          <a:solidFill>
            <a:srgbClr val="00B050"/>
          </a:solidFill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590A620F-4235-46AE-BBC3-2301044746A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F12609D7-775B-4ECB-95B3-E990A94914C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9A4455F4-E649-4829-93EC-1D782D3FC7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377ADBD-21EC-4C5B-9AA3-BB69311FF4FF}"/>
              </a:ext>
            </a:extLst>
          </p:cNvPr>
          <p:cNvGrpSpPr/>
          <p:nvPr/>
        </p:nvGrpSpPr>
        <p:grpSpPr>
          <a:xfrm>
            <a:off x="11474790" y="2061337"/>
            <a:ext cx="837225" cy="1489829"/>
            <a:chOff x="2029213" y="232041"/>
            <a:chExt cx="1006868" cy="1791706"/>
          </a:xfrm>
          <a:solidFill>
            <a:srgbClr val="00B050"/>
          </a:solidFill>
        </p:grpSpPr>
        <p:sp>
          <p:nvSpPr>
            <p:cNvPr id="158" name="다이아몬드 157">
              <a:extLst>
                <a:ext uri="{FF2B5EF4-FFF2-40B4-BE49-F238E27FC236}">
                  <a16:creationId xmlns:a16="http://schemas.microsoft.com/office/drawing/2014/main" id="{F914DBE9-1936-43B8-843F-E58AA64CE53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다이아몬드 158">
              <a:extLst>
                <a:ext uri="{FF2B5EF4-FFF2-40B4-BE49-F238E27FC236}">
                  <a16:creationId xmlns:a16="http://schemas.microsoft.com/office/drawing/2014/main" id="{2E0833A9-19E1-49A8-8E3A-FCE8C1F56683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다이아몬드 159">
              <a:extLst>
                <a:ext uri="{FF2B5EF4-FFF2-40B4-BE49-F238E27FC236}">
                  <a16:creationId xmlns:a16="http://schemas.microsoft.com/office/drawing/2014/main" id="{06D73780-90A2-4128-AD45-91F31EF7158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844481B-E607-402C-8EDB-50C193952666}"/>
              </a:ext>
            </a:extLst>
          </p:cNvPr>
          <p:cNvGrpSpPr/>
          <p:nvPr/>
        </p:nvGrpSpPr>
        <p:grpSpPr>
          <a:xfrm>
            <a:off x="11474791" y="3911546"/>
            <a:ext cx="837224" cy="1494274"/>
            <a:chOff x="3707326" y="226696"/>
            <a:chExt cx="1006867" cy="1797051"/>
          </a:xfrm>
          <a:solidFill>
            <a:srgbClr val="00B050"/>
          </a:solidFill>
        </p:grpSpPr>
        <p:sp>
          <p:nvSpPr>
            <p:cNvPr id="155" name="별: 꼭짓점 10개 154">
              <a:extLst>
                <a:ext uri="{FF2B5EF4-FFF2-40B4-BE49-F238E27FC236}">
                  <a16:creationId xmlns:a16="http://schemas.microsoft.com/office/drawing/2014/main" id="{8CE3F565-66E5-4020-9266-320447826C70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2918349-743D-4E3F-B77B-AB21A784A94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35ADB2F1-8564-47D1-9AFB-490F38D62D2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90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9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19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동현 김</dc:creator>
  <cp:lastModifiedBy>김 동현</cp:lastModifiedBy>
  <cp:revision>42</cp:revision>
  <dcterms:created xsi:type="dcterms:W3CDTF">2020-07-28T03:45:33Z</dcterms:created>
  <dcterms:modified xsi:type="dcterms:W3CDTF">2020-10-02T05:50:48Z</dcterms:modified>
</cp:coreProperties>
</file>