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310" r:id="rId3"/>
    <p:sldId id="304" r:id="rId4"/>
    <p:sldId id="301" r:id="rId5"/>
    <p:sldId id="302" r:id="rId6"/>
    <p:sldId id="303" r:id="rId7"/>
    <p:sldId id="306" r:id="rId8"/>
    <p:sldId id="312" r:id="rId9"/>
    <p:sldId id="305" r:id="rId10"/>
    <p:sldId id="307" r:id="rId11"/>
    <p:sldId id="311" r:id="rId12"/>
    <p:sldId id="292" r:id="rId13"/>
    <p:sldId id="294" r:id="rId14"/>
    <p:sldId id="297" r:id="rId15"/>
    <p:sldId id="295" r:id="rId16"/>
    <p:sldId id="2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FB8"/>
    <a:srgbClr val="89FFBE"/>
    <a:srgbClr val="D5FFE8"/>
    <a:srgbClr val="F8CBAD"/>
    <a:srgbClr val="FF5050"/>
    <a:srgbClr val="B4C7E7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16CE8-DE8D-4F91-B358-586C1F62424B}" v="39" dt="2018-09-25T01:13:40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78" autoAdjust="0"/>
  </p:normalViewPr>
  <p:slideViewPr>
    <p:cSldViewPr snapToGrid="0">
      <p:cViewPr varScale="1">
        <p:scale>
          <a:sx n="105" d="100"/>
          <a:sy n="105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현" userId="2087911813f85b67" providerId="LiveId" clId="{A42DE327-F48F-4163-BCAF-EBE3A605766A}"/>
    <pc:docChg chg="custSel delSld modSld">
      <pc:chgData name="김 동현" userId="2087911813f85b67" providerId="LiveId" clId="{A42DE327-F48F-4163-BCAF-EBE3A605766A}" dt="2018-09-25T01:13:40.466" v="37" actId="20577"/>
      <pc:docMkLst>
        <pc:docMk/>
      </pc:docMkLst>
      <pc:sldChg chg="delSp modSp">
        <pc:chgData name="김 동현" userId="2087911813f85b67" providerId="LiveId" clId="{A42DE327-F48F-4163-BCAF-EBE3A605766A}" dt="2018-09-25T01:10:00.030" v="35" actId="14100"/>
        <pc:sldMkLst>
          <pc:docMk/>
          <pc:sldMk cId="3380549134" sldId="311"/>
        </pc:sldMkLst>
        <pc:spChg chg="mod">
          <ac:chgData name="김 동현" userId="2087911813f85b67" providerId="LiveId" clId="{A42DE327-F48F-4163-BCAF-EBE3A605766A}" dt="2018-09-25T01:06:53.614" v="33"/>
          <ac:spMkLst>
            <pc:docMk/>
            <pc:sldMk cId="3380549134" sldId="311"/>
            <ac:spMk id="2" creationId="{33C4C3C8-182C-4930-8B10-5C2F19E43CB4}"/>
          </ac:spMkLst>
        </pc:spChg>
        <pc:spChg chg="mod">
          <ac:chgData name="김 동현" userId="2087911813f85b67" providerId="LiveId" clId="{A42DE327-F48F-4163-BCAF-EBE3A605766A}" dt="2018-09-25T01:04:37.993" v="3" actId="20577"/>
          <ac:spMkLst>
            <pc:docMk/>
            <pc:sldMk cId="3380549134" sldId="311"/>
            <ac:spMk id="3" creationId="{AF86553F-4FCE-4167-A634-929C5C4E41B7}"/>
          </ac:spMkLst>
        </pc:spChg>
        <pc:spChg chg="mod">
          <ac:chgData name="김 동현" userId="2087911813f85b67" providerId="LiveId" clId="{A42DE327-F48F-4163-BCAF-EBE3A605766A}" dt="2018-09-25T01:07:09.490" v="34" actId="1076"/>
          <ac:spMkLst>
            <pc:docMk/>
            <pc:sldMk cId="3380549134" sldId="311"/>
            <ac:spMk id="4" creationId="{509C271C-99A9-444C-850A-B847B54E292B}"/>
          </ac:spMkLst>
        </pc:spChg>
        <pc:spChg chg="mod">
          <ac:chgData name="김 동현" userId="2087911813f85b67" providerId="LiveId" clId="{A42DE327-F48F-4163-BCAF-EBE3A605766A}" dt="2018-09-25T01:07:09.490" v="34" actId="1076"/>
          <ac:spMkLst>
            <pc:docMk/>
            <pc:sldMk cId="3380549134" sldId="311"/>
            <ac:spMk id="9" creationId="{6023350B-C1C7-42A2-B7BD-7E5C1A87216B}"/>
          </ac:spMkLst>
        </pc:spChg>
        <pc:spChg chg="del">
          <ac:chgData name="김 동현" userId="2087911813f85b67" providerId="LiveId" clId="{A42DE327-F48F-4163-BCAF-EBE3A605766A}" dt="2018-09-25T01:04:30.367" v="1" actId="478"/>
          <ac:spMkLst>
            <pc:docMk/>
            <pc:sldMk cId="3380549134" sldId="311"/>
            <ac:spMk id="11" creationId="{0E3E3810-ECC1-4259-8AD7-EED0BA968AAA}"/>
          </ac:spMkLst>
        </pc:spChg>
        <pc:cxnChg chg="mod">
          <ac:chgData name="김 동현" userId="2087911813f85b67" providerId="LiveId" clId="{A42DE327-F48F-4163-BCAF-EBE3A605766A}" dt="2018-09-25T01:10:00.030" v="35" actId="14100"/>
          <ac:cxnSpMkLst>
            <pc:docMk/>
            <pc:sldMk cId="3380549134" sldId="311"/>
            <ac:cxnSpMk id="6" creationId="{F6B182D0-3EF1-4ACD-A375-65C34CEC82B7}"/>
          </ac:cxnSpMkLst>
        </pc:cxnChg>
        <pc:cxnChg chg="mod">
          <ac:chgData name="김 동현" userId="2087911813f85b67" providerId="LiveId" clId="{A42DE327-F48F-4163-BCAF-EBE3A605766A}" dt="2018-09-25T01:07:09.490" v="34" actId="1076"/>
          <ac:cxnSpMkLst>
            <pc:docMk/>
            <pc:sldMk cId="3380549134" sldId="311"/>
            <ac:cxnSpMk id="7" creationId="{064D0DD4-E456-499D-AFC5-71ED75ABC9B3}"/>
          </ac:cxnSpMkLst>
        </pc:cxnChg>
        <pc:cxnChg chg="del">
          <ac:chgData name="김 동현" userId="2087911813f85b67" providerId="LiveId" clId="{A42DE327-F48F-4163-BCAF-EBE3A605766A}" dt="2018-09-25T01:04:32.885" v="2" actId="478"/>
          <ac:cxnSpMkLst>
            <pc:docMk/>
            <pc:sldMk cId="3380549134" sldId="311"/>
            <ac:cxnSpMk id="15" creationId="{3DD1B588-F661-47C1-A9F4-FA8927DC9F2B}"/>
          </ac:cxnSpMkLst>
        </pc:cxnChg>
      </pc:sldChg>
      <pc:sldChg chg="modSp">
        <pc:chgData name="김 동현" userId="2087911813f85b67" providerId="LiveId" clId="{A42DE327-F48F-4163-BCAF-EBE3A605766A}" dt="2018-09-25T01:13:40.466" v="37" actId="20577"/>
        <pc:sldMkLst>
          <pc:docMk/>
          <pc:sldMk cId="3005914140" sldId="312"/>
        </pc:sldMkLst>
        <pc:spChg chg="mod">
          <ac:chgData name="김 동현" userId="2087911813f85b67" providerId="LiveId" clId="{A42DE327-F48F-4163-BCAF-EBE3A605766A}" dt="2018-09-25T01:13:40.466" v="37" actId="20577"/>
          <ac:spMkLst>
            <pc:docMk/>
            <pc:sldMk cId="3005914140" sldId="312"/>
            <ac:spMk id="8" creationId="{8C085640-2CD0-4A8E-B205-0D09BFCDD370}"/>
          </ac:spMkLst>
        </pc:spChg>
      </pc:sldChg>
      <pc:sldChg chg="del">
        <pc:chgData name="김 동현" userId="2087911813f85b67" providerId="LiveId" clId="{A42DE327-F48F-4163-BCAF-EBE3A605766A}" dt="2018-09-25T01:04:24.033" v="0" actId="2696"/>
        <pc:sldMkLst>
          <pc:docMk/>
          <pc:sldMk cId="980839484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28T05:07:2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435 1743 3072,'-2'1'472,"1"-1"86,0 1 44,-2 3 861,3-1-645,0-2-400,0 1-72,0-2 86,0 0-139,0 0 70,0 0 58,1 0 70,5-2-90,1-1-60,-2 0-53,1 0-47,0-3-8,0 1-51,4-4 17,-1 0-59,6-6 54,4-2 290,11-7-484,24-14 413,16-13 39,10-15-100,37-41 84,-107 98-397,38-33 131,2 3 49,1 2 50,0-1 49,-6 6 3,0-1 40,-1-2 38,-1 0 39,6-9-15,-1-1-44,48-48 273,-4 4-122,-19 25-76,-25 21-153,-16 14-138,-23 21-174,-4 3-74,0 1-60,0 0-89,-4 2 87,0 1-58,0 0-52,-2 1-48,0 0-42,0 0-37,-2 1-472,-1 0-43,-4 3-1280,7-3 1444,-1 0 10,1 0-52,-2 0-206,1 2-548</inkml:trace>
  <inkml:trace contextRef="#ctx0" brushRef="#br0" timeOffset="1">1497 690 5760,'0'0'455,"0"0"-59,0 0-54,-1 0-52,1 0-47,0 0-44,0 0-40,0 0-36,0 0-25,0 0-35,-1 0-26,1 0-81,0 0-150,-1 0 166,1 0 40,0 0 72,0 0 100,-1 0 40,1 0 82,0 0 93,0 0 105,0 0 115,1 0 126,-1 0-322,0 0 35,0 0 37,0 0 38,14-1 117,0-2-107,-1 0-87,2-1-68,1 0 5,-9 3-183,0-1 0,0 0 0,0 2 0,2 0-210,4 0 331,1 3 45,-1 3 64,-1 3 81,2 5-68,-5 1-84,-2 3-74,-3 0-64,-1 1-55,-3 0-44,-2 19 36,1-27-198,-4 15 41,2-10-73,-1-8-34,2 1-62,-1-1-78,1 1-91,-1-4 54,2 1-51,-1 0-54,0-1-59,0 1-63,1 0-67,-1-1-72,0 1-75,2-2 34,-2-1-67,1 0 193,1-2-57,-1 1-64,0 0-53,0-2-199,0 2-522,1-2 1447</inkml:trace>
  <inkml:trace contextRef="#ctx0" brushRef="#br0" timeOffset="2">1807 655 5888,'-2'0'38,"1"0"53,0 0 47,0-1 42,0 1 39,0 0 33,-2 0 335,2-1 79,-2 1 985,2 0-1173,1 1-36,0-1-112,0 1-42,0 0-50,1 0-58,0-1-66,-1 2-74,2 0-81,-1-1-90,30 33 518,-8-14-81,-8-8-62,2-2 58,1-3 74,0-2 89,-16-4-397,0-1-1,0 0 1,1 0 0,-2 0 0,2 0 0,-2 0 0,2 0 0,0-1-68,-2 0 93,2 1 0,-2-1 0,2 1 0,-2-2 0,1 1 0,-1 1-1,3-3-92,9-10 728,-2-5 48,-10 13-540,2 0-1,-2-1 0,1 2 1,-1-2-1,0 0 1,0 1-1,0-1 0,-1 0-235,-1-9 582,-1 1-49,0 9-359,0 1-1,0 0 1,0-1-1,-1-1-173,-13-13 604,7 12-347,0 1-37,-1 2-41,-1 1-45,-4 2-36,-1 2-99,0 3-113,1 4-122,-7 6-14,2 3-52,1 2-62,1 2-78,1 0-89,1 2-102,1-2-116,7-10 328,2-1-34,5-8 378,-5 7-512,2-3 165,1-1 21,0-1-69,1 0 12,-1 0-73,1-1-87,0 1-97,1-1 42,0-2-64,-1 2-210,1 1-544</inkml:trace>
  <inkml:trace contextRef="#ctx0" brushRef="#br0" timeOffset="3">153 558 5888,'0'0'770,"0"0"-295,0 0-121,0 0-55,0 0-60,0 0-52,0 0 230,0 0-45,0 0 56,0 0 473,1 0-122,5 0-225,0 0-77,1-1-72,-1 0-65,0 1-62,0-2-55,1 1-50,-1 0-46,3-1-14,-1 0-63,7 1-70,-9 0-28,1 1-1,-2-1 1,1 2 0,5 0 48,0 1 1,0 1 74,-10-3-64,0 1 0,0-1 1,0 1-1,0 0 1,0-1-1,0 1 0,0-1 1,0 1-1,0 0 1,0 0-1,-1 0 1,1-1-1,0 1 0,0 0 1,-1 1-1,1-1 1,-1-1-1,1 3-11,0-2 12,-1 1 1,1 0-1,-1-1 1,0 2-1,0-2 1,0 1-1,0 0 1,0 0-1,0 0 0,0 0 1,0 0-13,-7 24 59,-4-2-87,8-15-20,-10 16-174,7-14 93,-2 0-93,4-5 67,0-1-37,-2 5-224,2-5 157,1-1-39,-1 1-42,0-1-45,1 1-49,-1-1-50,4-4 438,-7 7-884,5-5 562,0 0-62,0-1 122,1 1-38,-1-2-40,0 1-46,1-1-51,-1 0-56,0 0-60,0 0-64,-1-2-535,-1-3-467,4 5 1637</inkml:trace>
  <inkml:trace contextRef="#ctx0" brushRef="#br0" timeOffset="4">325 397 4992,'4'-1'697,"-1"1"-79,1 1-75,0-1-67,-1 3-61,1-1-56,-1 1-48,0 1-44,2 2 88,-1 1-68,6 10 419,-7-8-485,0 0-38,0 0-34,-1 1-34,2 5 9,1 0-84,-3-11 16,-1 1-49,6 18-189,-7-17 201,1 1 108,-1-7 179,0 0-62,1 0-54,-1 0-46,2-1 29,1-1 52,-2 2-148,-1 0 36,3-2 155,0 0-37,3-3 129,0 0-115,-1 0-91,3-2-48,4-3-41,18-14 37,-14 10-76,-7 8-47,-2 0-32,-1 2-93,3-3-125,-3 3 15,-1 1-52,-2 2 110,-1-1-34,2 0-243,-2 0 191,1 1-34,-1 0-36,0 0-40,0 0-41,0 0-44,0 0-14,-1 1-50,0-1-158,1 1-404</inkml:trace>
  <inkml:trace contextRef="#ctx0" brushRef="#br0" timeOffset="5">333 671 3712,'-3'8'307,"0"5"150,0 1-55,1 0-55,3 3-57,0-10-230,0-1 76,0 2 70,1-1 61,0 2 123,1 1 65,1 5 319,3-1 71,5 8 601,-2-9-542,-3-7-395,1 0-61,1-2-77,0-1-89,1-2 257,-1-2-39,0-1-36,-2-2-36,0-2-35,0 0-33,4-10 267,-2-1-116,-1-2-106,-1 1-96,-3 2-83,-4 15-210,3-5 98,1-10 186,-1-1-43,-2 0-53,-6 2-66,2 9-118,-1 3-48,-3 3-83,-1 3-58,-8 9-224,7-3 185,6-8 175,-5 9-189,-7 5-12,1-1 24,3-3 31,3-3-19,0 0-65,1-1-19,0 0-66,0-1-77,0 1-89,-1-1-148,-2 4-382</inkml:trace>
  <inkml:trace contextRef="#ctx0" brushRef="#br0" timeOffset="6">494 351 7168,'0'0'963,"0"0"-370,0 0-154,0 0-66,0 0-79,0 0-62,0 0 314,0 0-121,0 0 339,0 0 596,0 0-85,0 0-897,0 0-38,0 0-36,0 0-34,1 0 176,0 0-109,-1 0-157,1 0-39,0 0 51,4 0 125,-4 0-198,0 0 56,4 0 134,0 0-59,0 0-60,0-1-59,0 0-59,-1 0-58,0-1-57,1 1-57,-1-1-58,0 1-56,0-2-56,0 2-57,0-3-54,0 2-55,1-1-55,-1 0-54,-1 1 100,0-1-37,-1 1-43,2 0-48,-1-1-90,0 1-66,0-1-72,0 0-80,2 1-442,1-2-809,-5 4 2094</inkml:trace>
  <inkml:trace contextRef="#ctx0" brushRef="#br0" timeOffset="7">498 487 7296,'-1'2'536,"-2"1"-80,0 1 480,2-3-539,-2 1 127,2-1-212,0 0 41,0 0 219,1-1-55,0 0-51,0 0-48,0 0-46,0 0-43,0 0-40,0 0-39,1 0 148,0 0-120,-1 0-99,1 0-77,1 0-49,1-1-36,-2 1 48,0 0 93,-1-1-34,1 1 36,4-3 247,0-1-104,-1 1-84,1 0-66,1-2-13,11-5 104,-8 5-116,8-2 12,-1 0-78,0 3-80,0 4-80,-15 0 101,0 0 0,0 0 0,-1 0 0,0 0 0,1 1 0,0-1 1,0 0-1,-1 1 0,0-1 0,1 0 0,0 0 0,-1 0 0,1 1 0,0-1 0,-1 1 1,0 0-4,1 0 9,-1-1 1,1 1 0,0 0 0,-1 0 0,1 0 0,-1 0 0,0 0 0,0 0 0,0 0 0,0 0-1,0 0 1,0 0 0,0 0 0,0 0 0,0 0 0,0 0-10,-4 21 162,0-10-107,1-5-59,-6 24-61,3-10 11,1-7-36,2-2-40,-1-1-65,0-1-29,1-1-63,-1 1-72,0-1-82,2-3-89,-2-1 81,2 0-27,1-2 193,-1-2-35,0 2-134,0-2-67,0 1-75,1-1-82,-1-2-88,1 0-98,-1-1-102,1-2-112,1 0-8,0-4-594</inkml:trace>
  <inkml:trace contextRef="#ctx0" brushRef="#br0" timeOffset="8">597 517 4992,'4'-4'603,"-1"1"-90,1 2 16,2 0 167,0 3 5,-1 0-165,-2 0-14,1 1 92,3 3 598,0-1-88,-2-1-448,-1 1-78,-1-1-169,1-1-74,-1 1-82,0 0-91,0-1-121,-2-1-37,2 1-39,-2-1-40,2 0-43,-2 0-44,2 1-45,-1-1-49,-1 0-50,2 0-51,-1 0-53,0 0-56,0 0-57,0-1-59,1 2-61,-1-2-63,-2-1 148,1 0-50,-1 0-166,0 0-432</inkml:trace>
  <inkml:trace contextRef="#ctx0" brushRef="#br0" timeOffset="9">674 526 7424,'-2'-6'1843,"3"0"-100,-1 4-919,1 0-37,1-1-42,-1 1-45,1-1-50,-1 2-54,2-2-57,-1 2-62,0-2-67,1 2-69,-1-1-74,0 0-79,1 0-80,-2 0-94,2 1-99,-1-2-105,7-2 338,0 3-88,0 3-65,0 2-47,-5 0-1,1-1 0,-1 0 0,0 2 0,3 1 53,0 3-38,-4-6 41,-1 0-273,1 2 81,0-1 68,0 1 58,0-1 46,-1 1 34,9 16 187,-8-14-210,0 0-88,-2-2-16,0 1-50,0-1-54,0-1-62,-1 1-69,1 0-75,-1 0-82,0 0-89,0-1-94,0 1-102,-1 0-108,1-1-115,-1 1-122,1-3 519,-1 1-34,0 0-33,1-1-34,-1 1-36,0-1-36,0 0 40,0 1 59,1-1-79,-1 0-320</inkml:trace>
  <inkml:trace contextRef="#ctx0" brushRef="#br0" timeOffset="10">756 313 5888,'0'0'453,"0"0"-32,0 0 327,0 0-116,0 1-106,1 0-95,-1 1-87,1-1-75,0 1-65,0 0-33,1 1-62,0 1-28,3 5 33,-4-7-34,0 0 49,1 0 64,-1 0 80,30 60 1330,-13-20-617,-11-24-623,0 1-37,-1-1-46,1 0-51,1 6-25,-1-1-106,-1 1-118,-3-12-39,0 0-35,0-1-35,0 1-39,1 0-40,-2 0-41,1-1-43,-1 1-45,2-1-47,-2 1-47,-1-6-662,0-4 660,-1-1-88,1-1 137,0 1-55,-1-1-63,1 0-70,-1 0-78,1-1-87,0 1-93,0-1-103,0-1 181,-1 1 46,1-2-94,1 0-347,-2 3 1134</inkml:trace>
  <inkml:trace contextRef="#ctx0" brushRef="#br0" timeOffset="11">928 442 4480,'-5'8'1286,"4"2"-98,2 1-78,3-1-63,3 2 154,-6-11-1006,1 1 0,-1-1 0,0 0-1,0 1 1,0 0 0,1-2 0,0 1 0,-1 1 0,1-1-1,-1-1 1,1 1 0,-1 0 0,1 0 0,1 0-195,7-1 947,-2 0-100,-1-4-94,0 0-90,-4-1-82,1-3-78,-1 0-72,-2 0-66,1-1-60,-2 0-56,0-1-48,-1 0-44,-1-7 49,-1 2-105,1 10-108,-4-9 85,3 9-109,0 2-25,1 0-36,0 1-44,-2 1-51,2 0-57,0 1-64,-1 1-71,-1 0-78,1 1-143,0 1 57,-2 1-280,-2 4-426,3-4 690,1-1-59,0 1-73,0 0-106,1-2 354,1-1-34,-6 6-1741</inkml:trace>
  <inkml:trace contextRef="#ctx0" brushRef="#br0" timeOffset="12">1034 113 6784,'-1'3'518,"1"1"-55,-1-1-52,1 0-48,0 0-44,0 0-40,0 1-37,0-1-33,1 3 96,-1-1-71,1 2-33,1 6 197,-2-9-226,1 1 75,0-1 80,1 11 721,-1-1-107,1-1-102,-1 1-97,1 0-90,-1-1-86,0 0-79,1 0-73,-1-2-115,-1 0-46,2 0-42,-1 0-40,1 12 67,1-1-113,-3-17-334,1-1 90,0 1 75,-1-1 45,1 2 73,1 11 179,-1-12-230,0 1-59,-1-2-63,2 1-75,-1-1-91,-1 1-103,0-3 113,1 0-38,0 1-41,0-1-43,-1 2-46,0-2-48,1 0-50,0 1-52,0-1-56,0 1-57,-1-1-59,1 1-63,0-1-64,0 0-67,0 1-68,-1-1-73,2 1 30,-1 1 104,0-1-90,2 3-406</inkml:trace>
  <inkml:trace contextRef="#ctx0" brushRef="#br0" timeOffset="13">928 639 6400,'0'0'762,"1"-1"-68,-1 0-67,1 1-62,-1-1-59,1 1-55,0 0-51,1-1-47,-1 0 12,1 0-57,-1 0-51,1 0-45,0 0-6,1-1-45,-1 2-10,3-3 26,-1 1 48,0 0-16,-2 1 32,-1 0 83,5-2-24,-1 0-37,5-3 165,0 0-103,0 0-89,3 0-34,7-2 28,-18 8-192,-1-1 0,1 0 0,-1 1 0,1 0 0,0-1 0,0 1 0,0 0 0,-1 0 0,2 1-38,3 3 144,-5 1-106,-1 1-34,0 7 76,-1 2 35,-8 28 359,1-5-34,7-31-353,0 1 35,-4 16 315,5-16-328,2 0-48,-2-8-51,0 0 0,0 1 1,0-1-1,1 1 0,-1-1 0,0 1 0,0-1 0,0 1 0,0-1 0,1 0 0,-1 0 0,0 0 0,1 1 0,-1-1 0,1 0 0,-1 1 0,0-1 0,0 0 0,1 0 0,-1 0 0,1 1 0,-1-1 0,1 0 0,-1 0 0,1 0 0,-1 0 0,0 0 0,0 0 0,1 0 0,-1 0 0,1 0 0,0 0 0,-1 0 0,1 0 0,-1 0 0,0 0 0,0 0 0,1-1 0,-1 1 1,1 0-1,-1 0 0,1-1 0,-1 1 0,0 0-10,11-6 146,-4 0-88,-6 6-58,7-6 10,0 0-39,0-1-52,0 1-61,-1 0-72,1-1-82,-1 0-93,0 0-102,-3 2 101,1 0-53,0 0-57,-1 0-60,0 0-62,0 0-66,0-1-69,0 0-72,-1 2 150,0 0-55,1-1-200,0-3-527,-4 8 1461</inkml:trace>
  <inkml:trace contextRef="#ctx0" brushRef="#br0" timeOffset="14">1102 381 7552,'1'0'850,"0"0"-58,0 0-57,0 0-54,0 0-53,1 0-49,-1-1-49,0 1-45,1 0-44,-1 0-42,1 0-39,-1 0-38,1 0-36,-1-1-32,2 1 162,-1-1-220,0 0-34,2 0 71,-1 1-114,1-2-50,8-3 12,-7 3-6,0-1 97,-3 2-34,0-1 43,14-11 56,5-10 2,-11 14-118,-14 14-595,-1 4 94,-1 2 89,0 2 84,-2 1 60,2-1 110,1-5-2,1 0 45,-4 10 110,0 0 94,5-8-9,0 0 0,0 0-1,0 3-200,2 0 147,0 0-48,1-11-146,0 0-1,0-1 1,1 1-1,-1-1 1,0 1-1,0 0 1,0-1-1,2 2 48,-2-3-41,1 1 0,-1 0 0,1 1 0,-1-2 0,1 1 0,-1-1 0,1 1 0,0 0 0,-1 0 0,1 0 0,1-1 41,9 4-555,-5-3 230,1-1-38,0-1-42,1-1-45,-1 0-49,0-2-54,0 1-57,-1 0-62,-1-1-64,0 1-70,1-4-225,0-1-109,-1 0 132,3-5-602</inkml:trace>
  <inkml:trace contextRef="#ctx0" brushRef="#br0" timeOffset="15">1197 288 6016,'-1'2'320,"0"0"-38,-1 2 190,-1 1-75,-2 6 439,4-7-481,-1 0 110,2-2-190,0 0 34,-1 0 80,0 1 53,1-1 60,-1 1 64,1-1 72,0 1 76,-1 0 83,1 0 89,0-3-427,0 0-97,3 3 197,0-2-109,2 0-93,-1-1-78,5-2 43,0 0-4,-9 1-294,8-2 115,-1-1-39,0-1-51,0-1-62,-3 2-42,1 0-43,0 1-49,0 0-52,-1 0-21,0 0 110,-2 2 102,-1 0 48,-8 12-259,0 1 48,1 0 41,-1 0 33,-4 12-13,-14 30-33,19-34 300,6-12-126,2-3-59,1-2-71,4-3-91,2-2-112,-5 0 17,-1 0 0,1 1 0,0-2 1,-1 1-1,1-1 0,-1 1 0,1-1 285,1-1-517,-1-1 0,1 0-1,-1 0 1,1-2 517,13-25-2179,-10 17 1037,0 0-40,-7 12 942,5-9-684,2-4-527,-7 15 1400</inkml:trace>
  <inkml:trace contextRef="#ctx0" brushRef="#br0" timeOffset="16">1377 191 5760,'-2'0'458,"1"2"-45,0-1-44,-1 0-40,2 0-37,-2 1-36,0 0 161,1 0-192,0 0-45,0 2 71,-1 0-144,0 4 113,1-4-98,0 0 34,0-1 67,1-1-49,0 0 35,0 0 40,-1 0 45,-2 12 519,1 0-95,0-1-92,2 1-88,-1 0-85,1-1-81,0 1-79,0 0-74,0 4-38,0-12-138,1 11-44,0-11 66,0-1 101,0-2-34,0-1 39,1 1 12,0-3-54,1-2-46,1 0-36,0-3-25,5-4-25,-9 8 6,14-21-119,1-13 45,-3 5 23,-1 11-16,-5 13 87,-6 6-18,1 0 1,-1 0 0,1 0 0,-1 0 0,0 0-1,0 0 1,0 0 0,1 0 0,-1 0-1,1 0 1,-1 0 0,1 1 0,-1-1-1,0 0 1,0 0 0,0 0 0,0 0-1,1 0 1,-1 0 0,0 0 0,1 1-1,-1-1 1,0 0 0,1 1 0,-1-1 0,0 0-1,1 1-5,4 10 139,-3-4-146,4 35 46,-4-29 27,-1 1 55,0-3 36,-1 1 60,1 0 71,-1 0 82,0 3 201,0 1-49,2 0-60,0-2-72,-1 2-81,1-1-93,2 0-103,-1 0-115,2 28 49,-4-30-129,-1-5-9,0-2-44,0-5 12,0-1 1,0 0-101,0 0-56,0 0-109,0 0 62,0 0-190,0 0-83,0 0 132,0 0 119,0 0 20,0 0-43,0 0-165,0 0-72,0 0-58,0 0-47,0 1-815,1-1-112,0 1 265,1 1-743</inkml:trace>
  <inkml:trace contextRef="#ctx0" brushRef="#br0" timeOffset="17">0 416 4480,'0'0'367,"0"0"-48,0 0-45,0 0-42,0 0-39,0 0-34,0 0 64,0 1-103,0-1-76,0 0-49,0 1-69,0-1 83,0 0 39,0 0 40,0 0 49,0 0 58,0 1 125,0-1 109,0 1-168,0-1 32,0 0 35,0 1 37,0 5 259,0 1-91,0 0-69,0 0-73,0 0-62,0 1-50,1 5 135,0 8 169,0-12-307,0-4-209,0 7 222,-1-9-227,0 0-34,0 1-48,0-1-61,1 0-15,-1-1-37,1 0-41,-1 0-45,1 1-7,-1-2-39,0 2-58,0-1-74,0-2 397,0 2-379,0-1-48,0 1-130,0 0-330</inkml:trace>
  <inkml:trace contextRef="#ctx0" brushRef="#br0" timeOffset="18">53 422 4096,'0'0'761,"1"0"-42,-1 0-40,0 0-39,0 0-39,0 1-36,0-1-36,0 0-34,1 1 395,-1 0-123,1 0-115,-1 0-105,0 0-221,1 0-44,-1 0-41,1 0-36,0 2 105,0-1-110,-1 0-103,1 0-39,3 8 61,-3-8 23,0 0-9,-1-1 49,0 1 61,1-1 67,2 9 360,-1 2-59,0-2-83,-1 2-103,1-4-178,-2 0-88,2 1-97,0-1-108,-2-5 30,0 0-49,0 0-56,0-1-62,0 0-72,0-2-3,0 1 43,0-1-8,0 0-52,0 0-151,0 0-84,0 0-70,0 0-53,0 0-43,0 0-43,1-1-45,1 1-48,2-1-629,4-1-728</inkml:trace>
  <inkml:trace contextRef="#ctx0" brushRef="#br0" timeOffset="19">1448 48 5248,'-1'0'263,"1"0"-43,-1-1-41,1 1-35,-1 0-13,1-1-39,0 1-9,0-1-45,0 1-4,0 0 38,0-1 67,1 1 106,-1 0 99,0 0-120,0 0 37,0 0 43,1 0 44,-1 0 47,0 0 52,0 0 53,0 0 58,0-1 60,0 1 64,0 0 66,0-1 70,1 1 72,-1 0 77,0 2-688,0-1-100,1 2-66,1 0-73,0 2-31,-1-3 75,4 16 280,1 0-87,0-1-95,0 0-106,-5-14-74,1 2-69,0 2 83,1 2 54,0-3-78,-2-1-80,1 0-108,-1-1-73,1 0-116,-1-2 144,-1 0-37,0 0-37,1 0-41,-1 0-42,1-1-73,-1 0-106,0-1 238,0 0-38,0 0 368,0 0-682,0-1-89,0 1-240,0-3-606</inkml:trace>
  <inkml:trace contextRef="#ctx0" brushRef="#br0" timeOffset="20">1528 0 6912,'0'1'740,"0"0"-35,0 0-36,0 1-34,0 0 536,0 1-127,1 0-119,0 0-113,-1 0-104,1 0-98,-1 1 3,1 0-117,0 1-107,0-1-92,0 1-46,1 1-95,0 1-64,0 2-70,1 6-11,-2-11 39,0 1 44,0-2 26,0 1 47,0-1 54,-1 0 60,1 3-330,1-1 92,3 12 282,-2-11-266,-3-2-72,1 0-37,1-1-43,-1 0-52,-1 0-57,1 0-65,-1-1 50,1 1-34,-1-2-36,1 2-37,-1-2-41,0 2-41,0-2-45,0 2-45,0-3-47,0 0-63,0 0-52,0 0-41,0 0-790,1 1-100,0 1 262,1 1-716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0:53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32 704 8064,'-2'0'183,"1"0"35,-2 0 300,0 0 41,-6 1 1148,5-1-1026,2 0-296,0 1-53,0-1-67,0 0-79,0 1 1137,2-1-32,0 0-541,0 0-301,0 0 18,0 0-80,0-1-136,1 1-47,-1-1-40,1 0-38,1 0-17,-1-1-38,1 1-27,2-2-30,2-1-14,-5 2 35,0 1 35,19-19 99,1 0-42,6-4 66,1 2 0,22-13-193,5-1 122,59-39 18,-75 48-157,21-16 124,-19 13-24,-13 10-58,-4 4-36,-1 0-41,-3 3-28,0 1-42,0 0-45,0 0-53,-11 7-15,12-4-235,-14 6 260,1 0-79,1 0-93,-4 2 48,1-1-68,0 0-75,-1-1-85,1 1-94,0 0-103,-1-1-112,1 1-121,-6 1 832,1 1 1,-1 0 0,1-1 0,-1 1-1,1 0 1,-1-1 0,1 1 0,-1-1-1,1 1 1,-1-1 0,1 1-1,-1-1 1,0 1 0,1-1 0,-1 1-1,0-1 1,0 1 0,1-1 0,-1 0-1,0 1 1,0-1 0,0 1 0,0-1-1,0 0 1,0 1 0,0-1 0,0 0-1,0 1 1,0-1 159,0-3-1093,0-1-619</inkml:trace>
  <inkml:trace contextRef="#ctx0" brushRef="#br0" timeOffset="249.86">570 1 7552,'-6'0'818,"-8"1"1151,9-1-1411,1 0-48,0 1-18,1-1-99,0 1-119,2-1-189,0 0-38,0 1 457,-1-1-55,2 1-49,-1-1-44,0 1 105,0 0-74,0-1-58,1 1-40,-3 2 574,2-3-537,0 1 57,-1 0-34,2 0-38,0 1 207,2 1-119,2 1-95,-1-2-112,1 1-34,5 3 243,-8-6-276,10 7 122,17 11 336,1 2-112,-15-10-290,-1 0-41,-1 2-48,0-1-51,-2 1-56,-1 1-61,-1 1-66,-2 0-70,-1 2-75,-3 0-80,-1 0-84,-3 2-90,1-9-40,-1 0-35,-1-2-35,1 1-33,-4 6-784,-2 0-126,5-8 771,-1-1-54,0 2-230,-3 3-612,7-9 1701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1:00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 2 6272,'0'-1'701,"-1"1"-43,1 0-42,-1 0-40,1 0-39,0-1-37,-1 1-37,1 0-34,0 1 329,-1-1-121,1 0-112,0 1-99,-1 0-150,1-1-51,0 1-46,0 0-39,0 0-16,0 0-40,0 1-20,0 0-10,0 1 7,0-1 17,0 0 27,0 0 51,-1-1 21,1 1 51,0-1 57,0 1 66,-2 5 130,1 1-40,-1 0-39,0 0-35,-3 9 267,0 0-117,-2 3-29,0 1-114,-2 5-35,-6 10 53,6-12-125,4-9-57,-6 14 73,1-1-59,-1 0-47,2-1-35,-34 89 339,23-64-183,20-52-296,-1 4 36,-1 0 1,1 0-1,-1 0 1,0 0 0,-1 0-1,-1 2-38,-1-1 5,-1 0-46,-4-1-412,0-6-100,8 1 428,1 1 1,-1-1 0,1 0-1,-1-1 1,1 1 0,-1 0-1,1 0 1,0-1-1,-1 1 1,0-2 124,-8-12-865,5 5 369,1 2 162,1 1 94,2 4 169,-6-13-375,1 0 106,1 0 109,0 0 116,1 0 119,0 1 123,1-1 129,1 8-79,1 0 34,-1-1 63,0 0 42,0 0 44,0-1 45,1 2-132,2 1 62,2 2 122,6 1 271,2 3-50,-3 2-309,-1 1-140,-1-1-93,17 6 310,0 2-82,0 3-91,-1 1-100,1 2-108,-2 0-116,0 0-126,-10-7 40,-1 0-36,8 6-229,0-1-123,-14-10 393,0 0-43,1 0-44,-1 0-44,1 1-44,-1-1-43,1 0-43,-1 0-44,1 0-42,-1 0-44,1 0-42,-1 0-43,1 0-42,-1-1-43,0 1-42,1 0-42,-1-1-80,0 1-58,0 0-239,3 1-640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0:56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23 419 8448,'-6'-2'1121,"2"1"-430,1 0-179,1 0-79,0 0 106,-1 0 43,2-1 159,0 0 421,2 0 763,0 1-1325,0 0-39,1 0 71,0 0-96,0 0-114,-1 1-261,1-1-36,-1 1-39,0 0-41,0 0-44,0-1-46,0 1-49,0 0-51,0 0-53,-1 0-57,6-1 321,17-1 136,1 0-68,-1 0-56,2 1-43,-9 1-41,0 0 0,0 1 0,0 1 0,14 3 6,-9 2 1,-4 4 70,-16-10-63,0 0-1,0 0 1,0 0 0,-1 0 0,1 1 0,0-1-1,-1 0 1,1 1 0,0-1 0,-1 0 0,0 1-1,1-1 1,-1 1 0,0-1 0,0 1 0,0-1-1,0 1 1,0-1 0,0 1 0,0-1 0,0 0-1,-1 1 1,1-1 0,0 1 0,-1-1 0,1 0-1,-1 1-7,-7 17-39,-1 0 70,-3 1 62,-20 25 190,19-30-216,1-1-46,0-1-50,-1 0-62,0-1-75,0 1-87,0-1-102,-1 0-113,8-6 188,-1 1-33,-2 1-184,0 0-72,8-7 365,0 0 37,-1 1-82,0 0 80,-3 2-152,4-2 179,-1-1-48,1-1-17,-1 1-54,1-1-64,0 1-72,0-1-82,0-1-90,-1 1-102,1-1-108,0-1-444,0 2 438,0-1-432,1 0 682</inkml:trace>
  <inkml:trace contextRef="#ctx0" brushRef="#br0" timeOffset="309.827">477 89 10240,'0'4'341,"0"-1"-55,0-1 3,1 2 72,-1-1 45,0 0-99,0 1 2,0 0 68,0 1 5,-1 1 73,0 0 86,0 3 98,0 0-473,-1 0-51,0 7 66,0-1-3,1 1 52,1 4 111,0-8-512,0-1 95,0 1 82,0 0 65,0 4 96,-1 30 480,1-26-420,-1-2-120,1-9-100,0 0-37,0-1-44,0 1-49,0-1-53,0 1-59,-1-1-63,1 0-70,0 0-73,0 0-80,0-1-85,0 0-88,0 0-96,0 0-99,0-1-105,0 1-110,0-1-116,0-1-120,0-9 1210,0 0 42,0 0 42,0 1 38,1-1 38,-1 0 34,1-4 161,0 3-35,0 1 37,1-5 322,2-2 244,3-4 562,2 1 43,-1 6-527,-1 2-228,0 0-105,0 2-193,1 1-111,-4 1-164,0 1-35,0-1-36,1 1-39,2-1 53,-3 2-43,0-1-35,2 1-89,-1-1-93,0 1-43,0 0-88,-1 0-98,1 0-109,-1 0 6,0 1-88,-1 0-96,1 0-100,-1 0-107,0 0-114,0 0-119,0 1-125,-1-1 653,0 0 58,0 0-69,1 0-281,-3-1 957</inkml:trace>
  <inkml:trace contextRef="#ctx0" brushRef="#br0" timeOffset="579.682">206 811 8320,'-10'12'1087,"3"-6"-418,3-1-173,0-1-76,2-2-90,0 0-68,2 5 367,0-1-323,1 0 47,0 8 449,0-9-75,0 0-62,1-1-59,1 0-56,-1 0-53,2-1-52,-1-1-48,1 1-47,0-1-43,0-1-41,0 1-38,0-1-37,4 1 94,-1 0-113,-4-2-119,10 3 183,0-2-33,14-1 111,-1-4-98,1-2-73,-9 0-26,-1 0 1,17-9-118,-7 1 130,-21 10-105,0 0 0,0 0-1,0 0 1,-1-1 0,2-1-25,-5 4 6,0 0 0,0 0 1,-1 0-1,1 0 0,-1 0 0,0 0 1,0 0-1,0-1 0,1-1-6,-2 4-2,1-1 1,-1 0-1,0 0 0,0 0 1,0 0-1,0 0 0,0 0 1,0 0-1,0 0 0,0 0 0,0 0 1,-1 0-1,1 0 0,0 1 1,0-1 1,-5-5-213,-7 2-57,5 4 118,-1 0-35,-2 1-146,4 0 74,-25 2-897,16-1 603,7-1 196,0 0-50,0 0-59,-1 0-71,3 0 27,-1 0-63,0 1-68,0-1-76,0 0-82,1 0-87,-1 1-95,1-1-99,-1 1-266,-4 1-748</inkml:trace>
  <inkml:trace contextRef="#ctx0" brushRef="#br0" timeOffset="899.511">693 257 13184,'-4'0'1744,"2"0"-670,1 0-278,0 0-442,1 0-35,-1 0-36,1 0-36,-1 0 159,1 0-39,0 0 42,0 0 96,0 0-44,0 0-67,2 0-100,5-1-115,1 1-42,8-1 29,4 0-108,9-3-117,-7 2 26,-6 0-129,0 0-66,0 0-90,-1-1-114,-4 2 69,-1-1-70,0 0-75,0 0-84,0 0-48,-1 1-87,1-1-92,0 0-98,-4 1 117,1 0-79,1 0-250,3-1-649</inkml:trace>
  <inkml:trace contextRef="#ctx0" brushRef="#br0" timeOffset="1159.37">617 433 11648,'-4'2'529,"1"0"-98,1-1-161,1 0-37,-3 1 157,0 1 136,1-2-122,1 1 26,0-1-171,1 0 38,-2 1 292,1-1-244,1 0 39,-1 0 39,0 0 45,0 1 46,0-1 49,0 0 442,2-1-436,0 0-288,0 0-53,0 0-44,0 0-35,0 0 5,1 0-39,1-1 18,0 1-94,5-2-98,-6 2 88,11-4-12,1 0-47,13-5-137,35-10-480,-39 14 183,-1 1 0,20-1 464,-21 4-254,2 2-59,1 1-58,-7 3 199,-4 4 55,-5 4 46,-3 2 34,-4-7 37,0 1 1,0-1-1,-1 1 0,0-1 1,0 0-1,-2 7 0,-2 1-103,1 0 81,-2 0 53,-10 19 107,5-14-114,5-10-59,-1-1-43,0 0-54,0 0-64,-1 0-107,-1 1-103,0-1-115,5-6 212,-1 1-33,0 0-36,1-1-37,-1 1-39,0-1-41,0 0-41,0 1-44,0-1-46,-1-1-46,1 1-67,1 0-36,-10 6-1679</inkml:trace>
  <inkml:trace contextRef="#ctx0" brushRef="#br0" timeOffset="1329.283">941 376 10496,'0'0'361,"0"1"-63,0-1-51,1 0-36,0 0 399,-1 0-375,0 1 46,0 0 163,1 0-172,-1 0 38,0 0 43,0 0 48,0 0 52,1 1 57,-1 0-529,0 1 114,1 0 100,0 1 83,0 1 126,0 0 67,2 15 1259,-2-12-1041,-1-4-381,1 0-40,-1 0-49,0 0-57,0 8 176,0 1-44,1 0-46,0-1-47,0 1-50,0 0-51,0 0-53,1-1-54,0 1-56,0 0-59,0-1-59,0 0-62,0 1-63,1-1-65,0 0-67,0-1-69,-2-2-43,1-1-85,-1 0-107,0-4 325,0 0-35,0 1-133,-1-1-57,1 1-62,0 0-67,0-1-32,0 0-54,0 1-224,1 2-599</inkml:trace>
  <inkml:trace contextRef="#ctx0" brushRef="#br0" timeOffset="1599.135">949 496 8192,'0'-2'911,"0"1"-74,1 0-69,0-1-67,0 2-64,0-1-60,0 0-57,1 1-54,0-1-50,-1 1-48,1-1-44,0 1-40,0 0-38,0 0-34,2 0 123,-1-1-152,0 1-42,1 0-14,0-1 17,6-3 113,-1 0 0,1 0 0,-1-1 0,0 0 0,8-7-257,-5 4 501,0 1 1,8-4-502,-14 10 47,-1 4 35,3 10 136,-3 10 6,-3-8-186,-1-13-45,2 47-12,-1-19-19,1-1-65,0-3-239,-2-15 137,-1-5 49,1 0-40,-1 1-48,0-1-56,0-1 1,0 0-50,0 0-54,0 1-59,0-1-63,0 0-69,0 0-72,0 0-79,0-4 578,0 3-548,0-1-69,0 1-223,0 2-577</inkml:trace>
  <inkml:trace contextRef="#ctx0" brushRef="#br0" timeOffset="1809.026">1160 228 9472,'0'0'1245,"0"0"-477,0 0-200,0 0-88,0 0-101,0 0-82,0 0 398,0 0-370,0 0 44,0 0 462,2 4 950,1 2-1031,-1 1-62,1 0-59,0 0-56,-1 0-53,0 0-50,1 1-47,-1 0-44,0 1 21,0 1-54,0 0-50,0-1-43,0 3-2,0 0-46,1 5 31,0-1-57,1 10 82,1 4-24,0-3-42,-1 0-37,0-2-34,3 25 36,1 5-90,-5-31-176,3 16 26,-3-23 20,0 1-54,0 0-76,0-1-91,0 1-120,-2-10 149,1 1-38,-1 0-41,1-1-44,-1 1-47,0 0-50,1-1-52,-1 1-56,0-1-58,0 1-61,0-1-64,0 1-67,0-3-91,0 1-90,0 1-291,1 3-749</inkml:trace>
  <inkml:trace contextRef="#ctx0" brushRef="#br0" timeOffset="2448.683">1560 376 7296,'-9'6'963,"3"-2"-370,2-2-154,1 0-66,1-1-79,1 0-62,-1 5 314,2-5-540,-1 1 50,1 1 37,-1-1 39,1 1 36,-1 0 36,1 3 303,-1 1 123,2 1 111,0-1 97,2 0 86,2-1 73,-1-2-654,1 0-32,5 2 216,0-2-114,2-2-101,0-1-88,1-2-75,0 0-62,1-2-49,3-2-42,23-12-79,-28 11 86,1-1 52,-3 0 76,2-2-76,0-5 48,-12 14-94,1-1 0,0 1 0,-1-1-1,1 0 1,-1 0 0,1 1 0,-1-1 0,0 0 0,1 0 0,-1 0-1,0 1 1,1-1 0,-1 0 0,0 0 0,0 0 0,0 0-1,0 1 1,0-1 0,0 0 0,0 0 0,0 0 0,0 0-1,0 0 1,0 0 0,-1 1 0,1-1 0,0 0 0,-1 0 0,1 0-1,0 1 1,-1-1 0,1 0 0,-1 1 0,0-1-9,-7-5 12,-1 2-49,-2 1-43,-1 1-33,-6 0-118,-7 2-164,24 0 375,-12 0-307,-14 1-377,18-1 424,1 1 17,1 0-37,-1 0-45,1 0-54,0 0 20,1-1-50,0 1-53,0 0-60,-1 0-63,1 0-70,-1 0-74,0 1-79,-3-1-552,-4 1-834</inkml:trace>
  <inkml:trace contextRef="#ctx0" brushRef="#br0" timeOffset="2708.543">1906 1 9984,'0'0'1302,"0"0"-499,0 0-207,0 0-92,0 0-105,0 0-83,-1 8 436,1-5-568,0-1-47,0 1-20,-1 1-4,1 1 25,-1-1 14,1 1 57,0 0 108,0-1 52,0 2 113,0-3-193,0 1 35,0-1 38,0 1 39,-1 8 209,1 0-60,0 0-55,0 0-55,0 0-51,0 1-48,0-1-47,0 0-44,0 11 99,-1 0-119,1-1-102,0 1-88,0 5-89,0-1-79,1 6-98,0 16-164,0-33 123,0 2-75,0-7 52,1 1-64,-1-3-1,0 1-60,0 0-69,0 0-75,0-3 113,0-1-44,0 1-47,0 0-50,-1 0-206,1 0-98,0 2-275,0 3-687</inkml:trace>
  <inkml:trace contextRef="#ctx0" brushRef="#br0" timeOffset="3018.381">1497 800 9600,'2'0'720,"-1"0"-37,1 0-37,0-1-36,0 1-35,0 0-33,2-1 443,0 1-125,0-1-117,0 0-110,1 0-103,-2 0-258,-1 0-33,4-1 146,0 1-112,0-1-99,1-1-80,0 1-103,2-1-108,5-2-198,0 0-59,-5 2 160,-2 0 91,0 1 75,-1 0 81,0 0 81,0 1 95,-1-1 108,24-5-464,17 0-212,-26 6 230,-13 2 78,-2 1 44,0 1 39,-2 2 38,2 7 165,-3 2 103,-2 4 165,-4 18 814,1-25-835,0 1-53,1-1-73,-1 0-33,0 11 249,3-19-472,-1 1 1,1 0 0,0 0-1,1-1 1,-1 1 0,1 0-1,-1-1 1,1 1 0,0-1-1,1 2-100,2 2 141,2-2-55,2-1-51,0-2-45,1 0-39,1-2-33,7 0-162,-12 0 133,0 0 12,1 0-43,-1-1-43,1 1-39,-1-1-40,0 0-36,0-1-35,1 1-33,4-2-460,0 0-110,-1-1-97,1 0-81,1 0-223,-1 1-64,-4 1 538,0 0-44,0 0-227,4-1-615</inkml:trace>
  <inkml:trace contextRef="#ctx0" brushRef="#br0" timeOffset="3398.174">2132 399 13056,'-1'0'770,"0"0"-46,0 0-45,0 0-44,0 0-43,1 0-41,-1 0-40,1 0-38,0 0-37,0 0-36,0-1-35,1 1-32,0 0 240,0-1-115,0 1-168,1-1-60,-1 1-55,1 0-50,0-1-32,1 0-53,1 1-59,0-1-65,4-1-162,-3 1 163,-3 0 95,-1 1 38,1-1 45,-1 1 52,34-12-91,-12 5-103,-2 2-101,-11 2 23,0 1-39,-2 0-7,0 0-35,1 0-36,-1 1-40,0-1-43,0 0-45,-1 1-49,1-1-50,-5 2 35,-3 0 185,-5 1 52,0 1 68,1 0 61,-1 1 54,1 0 48,-1 0 40,-3 4 172,-15 16 719,19-18-784,0 0-36,-7 7 302,2 1 0,0 0 0,0 1 0,1 0-447,-9 25 839,12-19-462,2-1-42,3-16-301,0 0 0,0 0 0,1 0 0,-1 0 0,0 0 0,1 0 1,0 0-1,0 0 0,0 0 0,0 0 0,0 0 0,0-1 0,1 1 0,-1 0 0,1-1 0,0 1 0,0-1 0,1 2-34,12 8 110,-6-6-99,0-2-38,3 1-69,0 0-79,1-2-91,0 0-103,0-1-114,-7-1 195,0-1-33,0 1-34,0-1-37,0 0-36,0 0-39,-2 0-2,0 0-45,-1 0-40,1 0-34,1-1-281,-1 0-41,11-3-2154,-9 2 1803,1-1-555,3-2-816</inkml:trace>
  <inkml:trace contextRef="#ctx0" brushRef="#br0" timeOffset="4067.819">2378 376 14976,'2'0'1009,"0"0"-69,1 0-67,-1 0-67,1 0-63,-1-1-62,1 1-60,-1 0-58,1-1-54,0 1-55,-1-1-51,1 1-50,-1-1-46,1 1-47,0-1-43,0 1-41,0-1-16,0 0-54,0 0-49,1 0-46,-1 0-42,0 0-39,4-1-174,-1 1-73,0-1-71,0 0-21,10-4-828,-9 4 731,1-1-18,-4 2 307,0 0 38,0 0 44,0-1 50,-1 1 56,1 0 62,0 0-207,11-4-226,-12 5 262,-1 1-40,-2 1-49,-2 2-64,-5 7 246,0 0 91,0 1 79,0 0 66,1-2 27,0 1 34,-20 40 1095,23-46-1212,1 1-41,1 0-40,0 0-36,0 5-83,2 0-121,3-2-103,3-3-87,3-3-67,3-5-51,-4-1-215,0-2 77,0-1 75,-1-1 72,0-1 70,0 0 68,-1-1 64,0 1 63,-1 1 70,0 0 49,-1 1-14,0-1 118,0 0 109,0 0 98,-2 2-20,0 0 37,4-5 324,0 1 112,1 2 88,-7 6-414,1 2-61,-1 2-54,-1 1-45,1 5 31,-1 6-7,1 2 53,7 18 170,-3-20-279,1 2-71,-2-8-85,-1-1-40,0-3 1,0-3-41,2-3-59,2-4-127,5-8-194,-6 4 251,5-11-106,0-3 104,-3 8 130,0 0 43,0 0 43,1 0 40,0 2 41,1 1 39,2 1 37,0 1 37,-7 8 177,-1 1-36,4 2 231,-1 4-114,-1 3-95,-3 0-126,1 0-39,-1 3-1,0 3 52,0-6-49,13 58 412,-10-38-380,1 4-58,-4-16-125,0 0-38,2 5-70,-1 1-94,0 0-107,1-1-122,-3-10 147,1-1-35,0 1-37,-1-1-40,1 1-40,0-1-43,0 1-44,0-1-45,0 1-219,1 0-95,-3-4 202,1 0-84,0-1-93,0 1-78,0 1-258,1 4-663,-3-12 1808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1:04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8 9600,'-1'-2'583,"0"1"-42,1 0-38,-1 0-37,0 0-36,0 0-33,0 1 304,-1 0-111,1 1-96,-1 0-80,1 1-66,-2 2 133,-2 7 492,4-8-611,0 0 77,-6 13 142,2 1-56,-1 0-53,0 0-55,1 0-51,0 0-51,0 0-51,-1 0-49,1 1-49,0-1-47,0 0-44,-1 0-45,1 0-42,-1 0-43,0 0-40,0 0-41,0-1-38,-1 1-39,0-1-36,-1 0-37,0 0-34,0 0-35,-11 14-452,19-29 743,-7 9-881,5-7 589,-1 1-54,1-2 13,0 1-63,0 0-74,0-1-86,0 0 29,0 0-74,0-1-81,0 1-88,0-1-95,0 1-101,0-1-107,0 0-116,1-1 316,0 0 53,0-1-124,0 0-445</inkml:trace>
  <inkml:trace contextRef="#ctx0" brushRef="#br0" timeOffset="199.894">139 176 8448,'5'-2'1080,"0"2"-63,0 0-62,1 0-64,0 1-62,-1 1-63,1 0-63,0 0-64,-1 1-62,1 0-64,0 0-63,-1 1-63,1-1-63,0 1-64,-1 0-63,0-1-63,2 1-57,-1 1-97,0-2-98,-1 1-98,6 2-36,-7-4 111,-2 0-12,1 1-64,0-1-121,-1-1 123,-1 1-34,1-1-37,-1 0-41,1 1-43,-1-1-47,2 2-571,2 2-600</inkml:trace>
  <inkml:trace contextRef="#ctx0" brushRef="#br0" timeOffset="449.759">230 255 9856,'-1'5'746,"0"-1"-91,1 0-84,0 0-75,-1-1-169,1 0-35,0 3 201,0 0-98,0 1-72,0 13 607,-1-15-696,1-1 37,-1 7 352,0 0-124,1 0-111,0-1-97,0 0-80,-1 1-73,0 4-38,-1 0-85,1-12-20,-1 1 0,1 0 0,0 0 0,-1 0 0,0-1 0,-1 3 5,-4 3 24,-1 0 42,-6 3-71,5-7 74,1-1 85,3-2-33,1-1 35,-3 1 195,3-1-128,0 0 34,0 0 39,0 0 39,0 0 43,0-1 44,2 1-124,1-2-48,2 0-46,0-1-39,4-2 64,3-2-105,0 0-71,12-6 7,-15 8-3,14-7-114,-6 4-10,-2 0-28,0 1-50,1-1-94,0-1-101,0 1-121,-5 4 180,-1-1-38,0 1-40,0-1-43,0 1-45,0-1-47,0 1-50,0 0-53,0 0-54,1 0-58,0-1-535,3-1-712</inkml:trace>
  <inkml:trace contextRef="#ctx0" brushRef="#br0" timeOffset="699.625">117 586 10112,'-1'0'-125,"0"0"50,0 1 47,0-1 45,0 0 42,1 0 39,-1 0 38,0 1 34,0-1 77,0 0 41,-1 0 38,1 0 32,0 1 110,0-1 34,0 0 134,-1 0 361,1 0 398,0 0-510,1 0-205,1 0-74,-1 0-273,1 0-42,0-1-46,0 1-52,0 0-56,0-1-61,1 1-66,0-1-72,19-4 360,-1-1-112,-5 2-107,0-1-36,10-1-29,35-5-50,-42 9 65,1 1 46,-8 2-101,0 1 50,-1 1 44,-1 1 35,6 5 147,-11-5-137,0-1 1,0 1 0,0 0 0,-1 0-1,0 0 1,3 5-114,2 5 196,-1 0-67,-1 1-92,-1 1-118,-1-6-52,-1 0-71,0 1-79,0-2-88,-1-2 65,0 0-48,-1-1-48,1 0-52,-2-5 777,1-1-182,-1 1-49,0-1-47,0 1-44,0-1-42,0 1-42,1-1-38,-1 1-36,0-1-144,0 1-72,1 0-65,-1-1-59,0 1-52,1-1-46,-1 1-704,1 0-47,2-1-1906,-2 0 2137,0 0 237,0-1 63,0 1 77,0-1 94,1 0-248,0-1 94,1 0-68,0-1-332</inkml:trace>
  <inkml:trace contextRef="#ctx0" brushRef="#br0" timeOffset="1319.292">612 96 11392,'0'-1'1002,"0"0"-79,0 0-78,1 0-74,-1 0-71,1 0-68,-1 1-64,1-1-63,0 0-58,-1 0-56,1 1-53,0-1-50,0 1-46,0-1-43,0 0-41,0 1-37,1-1 2,0 0-75,0 1-62,0-1-51,0 0-62,5 0-331,-4 0 302,0 1 77,-2-1 83,0 1 33,0 0 41,1-1 45,-1 1 49,0 0 54,45-16-62,-31 10-152,0 0-38,-2 1-33,-1 0-41,1 0-45,-1 0-53,-13 5-65,-1 2 37,-4 2-122,-1 2 119,-2 1 97,-1 1 78,1 0 45,-22 19 103,20-18-95,0 1 84,1 1 57,-1 0 50,1 0 42,-8 9 268,-11 8 360,19-18-622,2 1-121,8-11-117,0 1-1,0-1 1,-1 1-1,1-1 1,0 1 0,0 0-1,0-1 1,0 1-1,0-1 1,0 1 0,0 0-1,0-1 1,0 1 0,0-1-1,0 1 1,0-1-1,1 1 1,-1 0-8,0 0 1,1-1-1,-1 1 0,1 0 0,-1-1 0,1 1 0,-1-1 0,1 1 0,-1-1 0,1 1 0,0-1 0,-1 1 0,1-1 0,0 0 1,-1 1-1,1-1 0,0 0 8,9 3-178,0 0 1,1-1-1,-1 0 1,1 0 0,-1-1-1,8-1 178,8 2-279,-1 1 57,-1 3 76,-2 4 98,-20-8 51,0-1 1,0 0-1,0 1 1,-1-1 0,1 1-1,0 0 1,-1 0-1,1-1 1,-1 1-1,0 0 1,0 0 0,1 1-4,-1 0 15,0 0 0,0 0-1,0 1 1,-1-1 0,1 0 0,-1 1 0,0-1 0,0 0 0,0 1 0,0-1 0,0 0 0,-1 3-15,-1 1 38,1 0-1,-1 1 1,-1-1 0,0 0 0,-1 3-38,-11 16 58,-17 14-42,8-16 72,2-5 60,0 0 89,7-8-37,0 0 47,0-1 50,0 0 55,-1 0 60,1 0 65,0 0 68,0-1 73,5-2-148,3-3-123,-4 2 43,6-3-159,4 0-4,9-3-94,95-15 8,55-7 73,-54 12-20,-85 8-270,0 1 33,36-5 13,-22 2-1,-11 2-32,-3 1-30,-1-1-47,-3 1-20,1 1-45,-1-1-53,0 1-56,-13 0 318,0 0-120,-1 0-108,0 1-97,1-1-174,-2 1-102,1-1 95,-1 1-37,0 0-614,-2 1-1214,2-1 1635,-2 0 64,2-1 173,-1 1 71,-1 0 81,1-1 94,-2 1-1749,-2 0-1076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1:02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62 372 5120,'-1'0'285,"0"0"-80,-4-1 248,2 1-172,2 1-68,-1 0 55,0 0 66,-1 1 75,2 0-459,-1 0 68,0 0 64,0 0 59,0 0 53,0 1 49,-1 0 43,1-1 40,-1 2 150,1 1 47,-3 2 431,-5 12 1381,8-12-1666,0-1-55,1-1-127,0 1-73,0 0-85,1-1-98,1 7 247,1 0-42,2-1-41,2 0-39,1-2-39,1-1-36,1 0-36,0-3-33,12 3 115,0-8-118,-18-1-194,-1 1-1,1-1 1,-1 0 0,1 0-1,-1 0 1,0 0-1,2-1-14,-1 0 1,0 0 0,-1 0 1,1 0-1,-1 0 0,0 0 0,2-3-1,-1 1 7,0 0 1,0 0 0,-1 0 0,1 0-1,-1-1 1,0 0-8,0-3-25,-1-1-37,-2 1-46,-3 2-58,0 0 15,-2 2-55,0 1-52,-1 1-47,0 1-44,-1 0-40,-7 3-495,2 0 94,1 2-59,-1 1-223,-5 4-592,14-6 1043,-1-1-60,0 2-195,-3 0-503</inkml:trace>
  <inkml:trace contextRef="#ctx0" brushRef="#br0" timeOffset="219.885">346 0 11648,'0'0'335,"0"0"-50,-1 0 174,-1 0 388,2 1-410,-1 1 40,1-1-186,-1 0 43,1 1 48,0 0 53,0 0 58,-1 1 65,1-3-558,-1 16 521,-1 11 339,2-16-199,-1 1-111,2-2-99,0 1-88,0 0-31,1 1-92,-1-4-111,1 0-34,1 8 25,2 5-12,-3-8 0,6 34 4,-4-27-88,0 3-45,0-1-77,-1-8-14,0 0-47,0 0-53,-1 0-60,1 0-66,0 0-72,-1 0-79,0 0-85,0 0-92,0 0-97,-1 0-105,1 0-111,-1 1-117,0-1-123,-1-7 561,0 0-34,0 0-33,0 0-35,0 34-3160</inkml:trace>
  <inkml:trace contextRef="#ctx0" brushRef="#br0" timeOffset="459.754">62 688 7936,'0'-2'1182,"1"1"-93,-1 0-89,1 1-86,0 1-82,0 0-77,0 1-75,0 0-71,1 0-66,-1 1-63,0 0-60,1 0-54,-1 0-53,1 0-47,-1 0-44,0 0-40,1 0-22,-1 0-40,5 11 266,1 0-66,1 4 1,1 1-99,-1-1-91,1 1-86,0 0-80,0-1-74,1 1-69,0-1-61,-6-10 2,1-1-66,0 0-85,-1 0-106,-1-3 128,0 0-54,0 0-56,0 0-63,-1 1-67,1-1-72,-1 1-76,1-1-81,-2 0 87,1-1-48,0 1-206,1 3-553</inkml:trace>
  <inkml:trace contextRef="#ctx0" brushRef="#br0" timeOffset="759.592">360 572 10624,'0'0'553,"1"1"-33,0 0 421,1 0-122,-1 0-116,0 0-107,0 0-98,0 1-91,0-1-82,0 0-33,-1 0-93,1 1-78,0-1-65,0 2-73,0 2-196,0-3 224,-1-1 99,0 0-6,1 0 38,-1-1 44,0 1 47,3 5 352,-1-1-63,0 1-60,0 0-56,0-1-53,-1 1-49,1 0-46,-1 0-41,0 1-8,1 0-49,-1 0-43,0 0-36,0 1-25,0 0-34,2 16-49,-2-14 23,0 0 38,0-4 21,-1 1 34,2 4-129,-1 0-38,0 0-38,0 0-36,0 1-35,-1-1-36,0 0-34,0 0-33,-2 11-388,-3-1-126,-1-1-119,-4-1-113,7-15 720,0 0 76,0-1 70,-1 0 67,1 0 61,-1-1 56,-1-1 52,1 1 47,-1-1 63,0-1 46,-5 0 333,0-2 89,8 1-443,0 0-1,-1 0 0,1 0 1,0 0-1,0 0 1,0 0-1,0 0 0,-1-2-199,-2-2 443,0-1-55,2-3-21,1 5-233,1-1-37,1-4 16,1-2-68,3 1-62,0 0-57,1 0-51,1 1-45,-1 1-39,0 1-34,8-10-735,-9 12 607,1 0-42,-2 1 27,1 1-47,0-1-52,0 1-61,0-1-203,0 1-104,0-1-270,3-1-673</inkml:trace>
  <inkml:trace contextRef="#ctx0" brushRef="#br0" timeOffset="1049.44">526 407 13056,'0'0'738,"0"0"-40,0 0-41,1 0-39,-1 0-37,1 0-38,-1 0-36,1 0-34,1 0 372,-1 0-127,1-1-117,0 0-111,-1 1-245,1 0-34,1-1 113,0 0-116,0 0-101,1-1-94,0 1-99,1-1-115,3-1-207,-1 1 49,-2 0 169,-1 1 87,-1 0 68,0 0 69,0 0 68,-1 0 79,1 0 88,11-3-312,5 0-47,1 2-50,-1 2-49,-1 4-49,-4 5-48,-13-8 255,0 0 1,0 0-1,0 0 1,0 0-1,-1 0 1,1 0-1,0 0 1,-1 1-1,1-1 1,-1 0-1,1 1 31,-1 0-48,0 1 0,1-1 0,-1 0 0,0 0-1,0 1 1,0-1 0,0 0 0,-1 2 48,-4 16-364,-3 2 51,-14 21-204,-3-6-372,-5 6 889,19-29-210,-1 3-178,0 0-21,4-6 39,1-2-38,3-5 160,1 1-34,-3 1-271,0 1-120,3-5 287,0 1-36,0 0-38,0-1-40,-2 2-533,-5 0-1454,4-2 1143,-2 0-586,8-2 1914</inkml:trace>
  <inkml:trace contextRef="#ctx0" brushRef="#br0" timeOffset="1319.296">702 427 10752,'6'5'1427,"-3"-2"-548,0-1-227,-1-1-101,-1 0-117,0 1-97,0-1-25,1 5 66,2 3 67,10 21 678,-8-17-771,1 0-48,0 1-104,-3-6-145,0 0-46,0-1-53,0 0-56,0 0-63,0 0-67,1-1-72,-2 0-78,2 0-52,-2-2 89,0 0-8,-1-1-84,0 0-8,1 0-86,-1 0-100,0 0-112,0-1 61,0 0-67,0 1-215,2 1-553</inkml:trace>
  <inkml:trace contextRef="#ctx0" brushRef="#br0" timeOffset="1529.185">850 0 8192,'0'1'897,"0"0"-74,1 1-70,-1 1-66,1 0-63,-1 0-58,0 0-54,1 2-51,0 0 33,-1 0-59,1 1-53,0 1-45,-1 0 18,1 1-43,2 16 490,-2-11-326,0-5-116,-1-2-16,1 0 51,1 14 239,1 1-70,-1-1-67,1 1-62,0 0-60,0 0-55,0 0-53,0 0-49,2 4-16,-1 0-59,0 0-55,1 0-47,1 4-46,0 1-51,1 5-62,5 17-127,-7-35 111,-1 0-107,1 0-106,0 0-106,-1-4 58,-1-1-54,1 1-55,-1-1-54,0 0-54,0 0-54,0 0-53,-1-1-53,-1-3 70,-1-4 180,0-1 25,0 1-75,0-4 572,0 3-663,0 0-76,0 1-222,0 2-564</inkml:trace>
  <inkml:trace contextRef="#ctx0" brushRef="#br0" timeOffset="1769.055">916 524 11776,'3'-2'691,"0"1"-45,0 0-43,0 1-39,0-1-37,0 0-36,3-1 399,-2 1-409,-1 1-35,4-1 361,2 0 53,5 0 336,-5 1-829,12 0 549,-14 0-675,-1 0-41,2 1-45,-1-1-87,1 0-106,-5 0-27,1 0-34,1 0-86,0 0-68,0 0-73,0 0-79,0 1-83,0-1-90,0 0-94,0 0-101,0 0-104,0 0-111,0 0-116,0 0-121,0 0-128,-2 0 628,-1 0-34,1 0-34,0 0-35,-1 0-36,1 0-37,3 0-183,0 0 94,2-1-107,5 0-446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32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10112,'0'0'1336,"0"0"-513,0 0-213,0 0-94,0 0-113,0 0-56,0 0-51,0 0-48,-1 0-44,1 0-41,0 0-37,0-1-32,0 1 8,-1 0-84,1 0-55,-1 0-110,1 0 129,-1 0 61,1 0 49,0 0 59,0 0 69,0 1 87,-1-1 93,1 0 105,0 0 116,0 0-264,1 0 33,-1 0 34,0 0 37,0 0 36,0 0 38,0 0 41,0 0 40,31 11-470,3 2-15,-12-3 3,23 18 320,-22-11 311,19 17-765,16 23 784,-24-20-296,-2 2-101,-5-1-66,-2-3-96,-18-26-298,-1 0 39,6 9 64,0 3 111,14 27 306,-18-30-357,-2-4-82,-1-1-69,1 1-85,-1 0-100,-1-4-1,-1 0-64,0 0-70,1 0-77,-1 1-81,0-1-89,0 0-92,0 1-99,-2-10 707,-1 1-42,1 0-39,-1 0-39,1-1-39,-1 1-37,1-1-36,-1 1-34,0-1-35,1 1-33,0 0-540,0 1-120,0 0-110,0-1-102,-1-1 856,0 0 34,1 1-344,-1 0-40,0 1-276</inkml:trace>
  <inkml:trace contextRef="#ctx0" brushRef="#br0" timeOffset="601.353">282 604 11776,'-1'-2'279,"0"0"104,-1 1 88,1-1 72,-1 0 44,1 1 41,-4-4 1525,2 3-1272,1 0-68,1 2-452,0-1-37,0 1 996,1 0-907,0 0-39,0 0-51,0 0-46,0 0 73,0 0-52,0 0 139,0 0-101,0 0-128,0 0-101,0 0-60,0 0-35,0 0 17,7 5 107,47 55 34,-2 0-52,-44-52-129,37 37 67,-25-26-73,-9-9-30,1 0-37,0-1-46,-1 0-53,-5-7 109,1-4 37,5-10 33,0-7 41,-8 10-44,1-5-54,0 1 109,0-1 97,0 0 80,-1-2 106,0-1 63,6-44 1299,-8 46-1298,-2 1-79,1 0-48,-1 13-521,0 0 44,0 0 42,0 0 39,0 1 36,0-1 35,0-1 35,0 1 70,1-1 46,-1 0 198,1 0-46,0-2 522,0 2-465,-1 1-78,1-1-63,-1 1-89,1 0-69,-1-1-79,0 1-90,1 0-102,-1 0-113,1-1-123,-1 2 202,0-1-36,0 0-36,0 1-38,1-1-40,-1 0-40,0 0-42,0 1-43,0-1-46,0 0-45,0 1-48,0-1-50,0 0-49,0 0-53,1 1-52,-1-1-55,0 0-56,0 0-58,0 0 427,0-1-773,0 2 958,0-1-46,0 0 112,1 1-38,-1-1-43,0 1-51,0-1-336,0 0 391,1 1-36,-1-1-38,0 1-40,0-1-42,0 0-45,0 1 236,1-1 34,-1 0-332,0-1-32,0-1-261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40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1550 6272,'0'0'1450,"-1"0"-71,1 0-70,0 0-69,0 0-67,-1-1-65,1 1-63,0 0-61,0 0-61,0-1-58,0 1-57,0-1-55,0 1-53,0 0-52,0-1-50,1 1-48,-1-1-47,0 0-45,0 1-42,1-1-43,-1 1-39,1-1-39,-1 0-36,0 1-35,1-2 126,1 1-119,-1-1-107,0 0-91,1 0-90,-1 1-81,2-3-221,2-1-369,-3 2 445,0 1 56,0 0 97,0 0 122,-1 1 49,0 0 35,-1 0 37,1 0 41,0 0 42,0 0 46,0 0 95,0 1 68,14-17-145,-1 1-41,1-1-36,0 1-34,7-10 21,-1 1-57,1-1-45,-1 1-34,67-78-3,-1 7-67,48-41-67,-48 49 23,8-8 13,-48 51 78,0 1 40,-30 28-11,10-9 50,-11 9 34,-2 2 45,-1-1 80,-11 13-328,1-1 67,-1 0 64,2-2 93,-1 2-33,-1 1-67,-1 0-39,1 0-39,-1 1-31,0-1-38,1 1-43,-1 0-50,0 0-8,0 0-41,0-1-44,0 1-46,0 0-50,0 0-53,0 0-56,0 0-59,-1 1-1028,-2-1 39,-4 2-1449,-11 3-2808,16-4 5168,-2 1-179,0 0 109,-1 0-34,-1 0-249</inkml:trace>
  <inkml:trace contextRef="#ctx0" brushRef="#br0" timeOffset="338.109">646 572 12160,'0'0'1675,"0"0"-119,0 0-115,0 0-111,0 0-106,1 0-104,-1 1-99,0-1-95,1 0-92,-1 0-87,1 0-83,0 0-80,-1 0-75,1 0-73,0 0-66,0 0-65,-1 0-82,1 0-45,0 0-43,0 0-40,0 0-37,0 0-34,1 0-67,0 0-127,0-1-95,0 1-58,3 0-499,-2 0 400,-2 0 245,1-1 78,-1 1 85,0 0 40,-1 0 44,1 0 48,0 0 51,-1 0 58,1 0 59,-1 0 65,25-3-235,-2-2-48,5-1-53,0 4-75,-13 2 23,18 0 28,-17 2 60,-1 1 51,-1 2 59,-1 3 69,-2 4 77,-2 3 88,-6-6-353,0 0 45,0 21 326,-4-16-275,-1 0-87,1-7-73,-1 0-40,0-1-24,1 0-36,-1 0-37,0 0-43,0-1-44,0 1-49,0 0-51,0 0-55,0 0-59,0-1-62,0 1-65,0-1-68,-1 1-72,1-1-75,0 0-78,0 0-83,0 0 63,0-1-66,1 0-68,-1 0-71,1-2 551,0 1 39,-1 0-413,0 2-49,-1 1-336</inkml:trace>
  <inkml:trace contextRef="#ctx0" brushRef="#br0" timeOffset="1101.053">994 259 8064,'-2'-1'492,"1"-1"-48,-2 0 333,0-1-165,-3-1 756,4 2-687,1 1-299,-1 0 35,1 0 41,0 0 47,0 0 53,0 0 60,-1 0 78,0 0-111,1 1-101,-1 1-89,0 0-79,0 0-66,0 1-54,0 0-44,-7 10 429,8-10-394,0 0 66,-2 4 17,1 0-1,0 0 0,0 0 1,1 1-1,0-1 0,0 1-269,-1 9 544,-2 4 105,1 1-34,1 1-34,1 1-37,2 0-38,0 1-38,2-1-40,2 0-41,1-1-42,2-1-44,2-1-45,2-2-45,3-1-48,2-3-48,3-3-50,3-2-51,-9-6-77,1-1-39,14-2-198,2-8-145,-26 5 329,1 1 0,0-1 0,-1 0 0,1-1-1,-1 1 1,0-1 0,0 0 0,0 0 0,-1-1 0,3-2 116,8-14-350,-6 2 141,-3 0 67,-3-2 82,-3-1 98,-2 9-113,0-1 43,-5-11 74,-3 3 95,6 14-20,-1-1-1,-1 1 0,1 0 0,-1 1 0,-6-6-116,-9-7 199,5 7-125,-2 1-89,0 0-115,9 6 15,-1 1-39,1 0-41,-1 0-44,1 0-47,-1 0-51,0 1-54,1 0-56,-1-1-59,1 1-64,7 3-43,-1 0 81,1 1 157,1-1 38,-3-1-242,1 1 96,-5-3-564,6 3 684,-1-1-47,1 1-164,-1-1-116,2 1 263,0 0-46,-1 0-50,1 0-53,0 0-58,0 0-62,-1-1-67,1 1-70,-1-1-18,1 0 116,-1-1-35,-1-1-260</inkml:trace>
  <inkml:trace contextRef="#ctx0" brushRef="#br0" timeOffset="1635.627">876 173 12544,'-1'-1'488,"0"1"-38,1-1-89,-1 0-67,-1 0 327,1 0-170,1 0-168,-1 1 51,1 0 61,-1-1 72,0 1 149,1 0 117,0-1-319,-1 1 35,1 0 37,0 0 38,-1 0 41,1 0 41,0 0 45,-1 0 45,1 0 47,0 0 50,-1 0 52,1 0 52,10-3-675,0-2-85,8-3-32,1 3-64,1 0-33,22-1-77,0 2-90,-1 0-63,20-1-172,-39 3 292,27-2-231,-32 3 271,-3 0 65,0 1 67,1-1 85,0 1 98,-14 0-70,-1-1-41,-3-2 45,-3-2-90,-11-7-9,13 9 5,-3-1-135,-1-1 59,-1 0 58,-6-3 90,-1-1-18,5 2-120,2 2-76,0 0-87,2 0-57,0 0-86,1 1-96,-1-1-108,6 4 487,0 0-71,0 1-70,0-1-70,-1 0-70,1 0-70,-1 0-70,1 0-69,-1 0-36,1 1-61,0-1-61,-1 0-62,1 0-60,0 0-61,0 1-61,0-1-60,0 0-59,0 1-61,0-1-59,1 0-60,0 1-59,0 0-60,0-1-58,0 1-59,0 0 903,0-1 40,1 1-381,-1-1-38,0 0-298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5:12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62 7680,'0'0'1019,"0"0"-391,0 0-162,0 0-73,0 0-82,0 0-66,0 0 314,0 0-304,0 0 41,0 0 41,0 0 44,0 0 823,0 0-738,0 0-206,0 0-34,0 0 354,0 0 9,0 0-244,0 0-177,0 0-35,0 0 56,0 0-63,0 0-44,0 0 3,0 0-26,0 0 91,0 1-63,0 0 30,0 0-15,0-1-9,0 1 38,0-1 46,0 1 54,0 9 249,0 0-33,0 11 349,0 0-119,0-1-109,0-6-255,0-1-38,0 1-37,0-1-34,0 15 114,0-1-103,0-1-82,0 1-58,1 61 19,0-51 1,-1-18-6,1 1 37,-1-1 45,1 0 51,4 227 791,-4-78-463,-3-72-252,0-33-37,-1 3-84,3 7-39,0 9 47,1 0 59,1-27-32,1 0 49,-1-27-137,-2 0-70,-1 61-61,0-51 54,0-19 15,1 0 36,1-13-84,0-1-92,0 1-100,1 0-107,-1-2-41,1 1-86,-2-1-89,1-1-95,-1-2 541,-1 0-33,1-1-41,0 1-44,0 0-49,0-1-54,-1 0-59,1 0-64,0 1-68,-1-2-73,1 1-78,0 0-83,0-1-87,-1 1-92,1-1-98,0 0-101,0 0 558,0 0 38,0 0-388,0-1-45,0-1-314</inkml:trace>
  <inkml:trace contextRef="#ctx0" brushRef="#br0" timeOffset="2719.727">5 134 8448,'0'0'1144,"0"0"-439,0 0-182,0 0-79,0 0-12,0 0-66,0 0-62,0 0-57,0 0-53,0 0-47,0 0-43,0 0-39,-1 0-30,1 0-92,-1 0-344,1 0 355,-1 0 41,1 0 56,0 0 68,0 0 82,-1 0 95,1 0 117,0 0-160,0 0 33,0 0 35,0 0 37,0 0 38,0 0 40,0 0 42,0 0 44,0 0 45,0 0 47,0 0 49,0 0 51,0 0 51,0 0 55,27 0-141,-10 0-303,0 0-46,0 0-44,0 0-40,0 0-37,1 0-34,16-1 83,0 1-103,1 0-74,3-1-49,52-1-30,-58 0 35,-8 1 22,1 0 36,-1 0 46,1-1 53,63-5-43,1-1-61,184-12 47,-154 18-25,21 0 77,-69 1-152,2 0-55,-9-1 111,33-6-111,1 0-12,-32 6 103,12 2-12,1-3 0,11-6-61,-14-1 37,95-7 156,-110 14-167,22-1-70,-1-2 74,19-1 159,2 4-1,15 5-188,-44 2-87,52 5 67,-23 0 38,-36-4 82,-5-1-4,30 2 32,8 1-89,-22-3-52,-17-1-71,1-4 55,5 0 41,26 2 64,128 12-18,-140-3 16,4 3-60,-30-4-76,7-1 20,-1-4 44,-15-2 86,25 6-88,29 8-37,135 10 26,-168-19-124,-46-4 132,1 0 61,5-2-28,-11-2 36,2 8 3,-8-5-95,-5 0-7,-6-2 7,-1-2-27,2 1-22,0 1 11,0 0-59,0 0 11,0 0-85,0 0 80,0 0 42,0 0-5,0 0 32,0 0-11,0 0-5,0 0 0,0 0-16,0 0-48,0 0 43,0 0 0,2 5 78,2 16 221,-4-20-192,0 9 65,-1 1-1,-1 15 56,2-6-73,-1 4 58,-1 5 78,-3 11 151,0-6-159,1 0-48,0-1-40,1 0-34,0-1-29,-4 74 43,4-36 10,0-6 73,1-32-44,0-1 35,1-15-108,-1 14 161,-4 17-216,1-11 49,3 16-118,1-18 32,0-12 52,-2 20 140,1 0-36,2 161 281,0-148-235,1 0 68,-2-36-295,1 10 90,-1 1 16,1-10-75,0-3-66,0 1-92,1-4-55,0 0-94,1 1-109,0-1-121,-2-12 619,0 1-85,1-1-81,-1 0-82,0 1-79,0 0-77,0-1-75,0 1-75,0-1-83,1 1-73,-1 0-71,0 0-69,0-1-69,0 1-65,1 0-65,-1 0-61,0-1-62,1 1-58,-1 0-57,1-1-56,0 1-53,0-1-51,0 1-50,0-1-49,-1-1 1000,1 0 37,0 1-361,0 0-36,1 0-283</inkml:trace>
  <inkml:trace contextRef="#ctx0" brushRef="#br0" timeOffset="4325.432">40 1794 9600,'0'0'1758,"0"0"-113,1 0-107,-1 0-106,0 0-102,0 0-99,1 0-95,-1 0-92,1 0-89,-1 0-85,1 0-82,0 0-79,-1 0-76,1 0-71,0 0-69,-1 0-66,1 0-84,0 0-52,0 0-49,0 0-45,-1 0-44,1 0-40,0 0-38,0 0-36,0 0-33,0 0-37,1 0-127,0 0-55,0 0-55,4 0-764,-3 0 627,-1 0 89,-1 0 210,0 0 45,0 0 48,0 0 46,0 0 49,0 0 55,0 0 58,-1 0 65,1 0 67,0 0 74,30 0-190,0 0-34,29 2 92,11 1-63,37 3-34,-50-3-139,0-3 43,116-4 256,-91 1-199,-1 2-78,94 0-10,83-5 127,-3 0 4,-83 4-121,-48 0 24,-1-2-90,107-2-59,-153 7 80,0 2 40,467 5 253,-466-8-291,-39 0-18,214-5-116,-197 3 127,27-1 48,-16 1-20,44-1-20,152 4-125,-176 0 115,1-1 61,-53 1-45,-24 0-37,0-1 0,0 0 0,0 0-1,1-2 19,26-1-5,27 1 5,-3-1 59,-60 3-52,54-4 96,-22 2-72,-5 1-43,1 1-43,50-4 57,-32 1-23,-15 2-50,20 1-9,68 0-227,-79 0 267,-25 3-4,-17-3 38,0 1 1,0-1 0,-1 0 0,1 0-1,0 1 1,0-1 0,0 0 0,0 0 0,0 0-1,0 0 1,-1 0 0,1 0 0,0 0-1,0 0 1,0-1 0,0 1 0,0 0 5,9-1-109,-2 1 75,-8 0 38,0 0 336,1 0-38,-1 0-37,0 0-37,1 0-34,-1 0-35,0 0 60,1 0-145,-1 0-52,1 0-50,-1 0-47,1 0-47,0 0-43,-1 0-43,1 0-40,-1 0-39,1 0-36,0 0-35,-1 0-33,1 0-481,1 0-109,-1 0-318,0 0-109,1 0 161,-1 1-44,1 0-3034,-1-1 2515,0 1 53,-1 0 927,0-1 39,0 0 257,0 1 40,-1-1-394,0 0-43,0 0-312</inkml:trace>
  <inkml:trace contextRef="#ctx0" brushRef="#br0" timeOffset="9038.829">2257 2368 8832,'0'0'1178,"0"0"-453,0 0-187,0 0-83,0 0-4,0 0 33,0 1 567,-1-1 52,1 1 1548,0-1-1870,0 0-39,0 1 74,0-1-95,0 1-210,0-1-93,0 1-108,0 0-120,0-1-145,0 0-34,0 1-37,0-1-38,0 0-40,0 1-41,0-1-43,0 0-45,3 16 930,0 0-119,-1-1-105,1 0-92,-1 4-25,-1-1-87,1 5-28,0 11 41,0 1 25,3 25 17,1 4-102,0 1-82,1-1-64,-5-40-60,-1-22-1,0 18 75,-1-4-61,-1-16-33,1 1 1,0 0 0,0 0 0,0 0 0,0-1 0,0 1-1,-1 0 1,1 0 0,0-1 0,-1 1 0,1 0-1,0-1 1,-1 1 0,1 0 0,-1-1 0,1 1-1,-1 0 4,-5-1-82,-2-5-48,-1-6 124,3-13 148,5-3 57,2 12-102,0-7 110,2 0 0,1 0 0,1 1 0,2-8-207,2 3 248,0 2 0,1-1-248,13-20 249,2 2-69,3 1-85,3 3-103,-27 34-264,1 0 96,-1 0 80,1 0 66,1-1 66,14-10 243,-12 10-210,0 1-101,-4 3-31,0-1-37,1 1-75,0-1-70,0 1-77,0-1-87,0 1-94,0 0-104,0 1-112,0-1-121,-2 1 372,0 1-33,-1-1-35,1 0-35,-1 1-36,1-1-39,0 1-38,-1-1-39,1 1-42,0 0-42,-1-1-42,1 1-45,-1 0-45,1 0-46,0 0-47,-1 0-49,-1 0 609,0 0 34,0 0-348,1 0-38,0 0-277</inkml:trace>
  <inkml:trace contextRef="#ctx0" brushRef="#br0" timeOffset="9570.404">2135 2289 12800,'-2'1'1054,"0"-1"48,0 1 2613,3-1-2176,0 0-669,0 0-46,1-1-56,-1 1-66,1-1-77,-1 1-87,1-1-96,0 1-108,-1-1-163,1 1-66,-1-1-72,1 1-74,-1 0-80,0-1-82,0 1-87,1-1-91,30-7 581,2 2-86,2 2-74,0 2-63,23 0-115,29 3-212,-21 0 43,-51-1 200,31 0-183,-32 0 227,1 0 34,-3 0 38,0 0 36,0 0 42,-1 0 48,-2-1 17,-5-2-55,-2-1-47,-2-2-36,-3-3-45,-6-7-60,5 12 70,-11-19-161,4 8 20,0 3-29,1 0-76,0 1-43,1 1-89,0-1-101,1 0-118,5 9 639,1-1-69,-1 1-64,1 0-60,-1-1-56,0 1-51,1-1-46,-1 1-43,-1-3-385,0 1-96,0-2-451,-3-3-929,4 5 1298,1 3 131,1 0 134,-1 0-34,1 0-963,-1 1 644,1 0 204,-1-1 112,0 1-33,-1 0-247</inkml:trace>
  <inkml:trace contextRef="#ctx0" brushRef="#br0" timeOffset="10786.153">2805 2624 9344,'0'0'1245,"0"0"-477,0 0-200,0 0-88,0 0 309,0 0-63,-1 0-59,1 0-56,0 1-53,-1-1-50,1 0-47,-1 0-45,0 1-41,1-1-38,-2 1 235,1 0-117,0 1-93,-1 2 243,0 1-89,0 0-79,1 1-72,0 0-62,0 0-55,0 0-45,0 0-38,-1 2 24,1 2 39,-6 16 147,1-1-89,-2 1-74,0 0-63,-8 19 5,2-8 8,-17 27-162,27-56 16,-2-1-108,2-3-37,-1 0-42,-5 0-261,9-3 377,-1-1 0,1 0 0,0 0 0,0 0 0,0 0 0,0 0 0,0 0 0,0 0 0,0 0 0,-1 0 0,1 0 0,0-1 0,0 1 0,0 0 0,0-1-1,0 1 1,0-1 0,0 1 55,-5-5-294,0-3 51,1 0 2,1-1 48,1 0 48,0 0 42,1-1 42,0 0 37,0-11 79,1 4 73,1 0 63,1-7 188,0 1 73,0 18-369,0-5 140,0-2 95,1 0 88,2 1 80,1 2 71,2 1 64,3 5 56,2 3 48,1 5-232,0 2-99,-1 2-89,1 1-83,-1 1-72,0 1-64,-1 0-56,-1 0-47,4 3-79,-8-8 16,0 0-37,0 0-50,0 0-61,1 2-150,-3-5 140,0 0-36,-1 0-39,1 0-41,0 0-46,-1 0-48,1 0-50,0 0-54,0-1-56,0 1-60,0-1-62,0 0-65,1 0-68,-1 0-71,-2-2 223,0 0-92,5 1-2062,-6-2 2275,0 0 34,0 0 65,-1 0 36,2 1-363,-1-1-40,0 0-290</inkml:trace>
  <inkml:trace contextRef="#ctx0" brushRef="#br0" timeOffset="12602.298">3413 2420 9344,'0'0'1115,"0"0"-67,0 0-66,0 0-63,0 0-62,0 0-60,-1 0-58,1 0-55,0 0-54,0 0-52,0 0-50,0 1-47,-1-1-47,1 0-43,0 0-43,-1 0-39,1 0 167,-1 1-120,1-1-106,-1 0-94,0 1-88,1-1-50,-1 1-42,0-1-34,0 0-57,-1 2-305,0-1 263,1-1 64,0 1 66,0 0 89,0-1 113,0 1-39,1-1 37,-1 1 39,1-1 42,-7 6 74,-1 0-47,1 1-43,0 0-39,-4 5 37,1 1-62,0 0-48,0 0-33,-5 5 19,2-1-131,-17 23 102,20-25-108,1-3-52,1 0-68,-1-1-84,0 1-102,1 0-118,3-7 176,1 1-37,-1 0-37,0 0-40,1-1-41,-1 1-45,-2 1-229,1 0-87,-1 0-91,0 0-97,0 0-101,0 0-107,0-1-110,-1 1-117,5-5 958,1 0 33,-4 1-337,0 2-37,-4 1-270,10-6 1065</inkml:trace>
  <inkml:trace contextRef="#ctx0" brushRef="#br0" timeOffset="12855.637">3134 2380 12032,'0'0'1585,"0"0"-608,0 0-253,0 0-112,0 0-128,0 0-105,0 1-96,1 1 310,1 4 395,0 0-74,0 0-73,0 0-69,1-1-66,0 1-65,0 0-60,0 0-58,0 0-56,0-1-53,1 1-49,-1 0-47,1 0-45,0-1-41,0 1-39,0-1-36,2 4 27,1 0-73,0 0-62,0 0-51,6 6-91,18 21-244,-21-26 299,-1 1 75,0 0 99,-4-6-23,-1 0 35,18 20-481,-9-9 116,-4-5 9,-1-2-26,-1 0-72,0-1-17,-1 0-69,0 0-80,1-1-89,-2 0 20,0-1-73,0 1-78,0-1-84,0 0-88,0 0-95,-1 1-99,1-1-104,-3-4 509,-1 1-79,4 4-1860,-4-4 1561,0 0 180,0 0 116,0 0-35,1 1-260</inkml:trace>
  <inkml:trace contextRef="#ctx0" brushRef="#br0" timeOffset="13738.26">3632 2300 10624,'-1'-1'516,"0"0"76,0 0-30,0 0 43,0 0 711,0-1 393,0 1 944,1 1-1572,1-1-46,0 1-64,0 0-85,0 0-353,0 0-53,0 0-58,0-1-66,1 1-40,-1 0-98,1 0-107,0 0-116,1-1-124,-2 1 16,0 0-35,0 0-35,1 0-36,-1 0-38,1-1-38,9 0 169,0-1 61,1 0 52,0 1 44,1-1 47,0 1 34,30-2 351,-24 2-289,3 0-48,-4 0-119,-1 1-105,-9-1 2,1 1-34,0 0-38,-1 0-42,5 0-165,-1 0-99,1 0-106,-1 0-116,0 0-124,-5 0 361,-1 0-34,0 0-35,0 0-37,0 0-38,1 0-37,-1 0-35,0 0-39,0 0-41,0 0-42,0 0-44,0 0-43,1 0-46,-1 0-46,-5 0 610,0 0 47,1 0-34,2 0-514,-3 0 465,1 0-16,-1 1-84,0-1 178,-1 0-38,1 1-43,0-1-47,-1 1-52,1-1-56,-1 1-61,1-1-65,-1 1 70,0-1 87,0 0-23,0 0-183</inkml:trace>
  <inkml:trace contextRef="#ctx0" brushRef="#br0" timeOffset="13985.597">3727 2304 11776,'0'0'1337,"0"1"-104,0 0-101,0 0-95,-1 0-92,1 1-88,0-1-83,-1 0-80,1 1-73,-1-1-72,1 1-66,-1-1-61,1 1-59,-1 0-53,0 0-49,1-1-45,-1 2-19,0-1-47,0 0-40,0 1-35,0 2 2,-4 9-38,4-8 58,0-2 50,0 0 83,0 1 102,0-1 121,-2 17-130,0 0-33,-2 21 196,1 1-114,1 1-102,1 8-63,2 1-104,2 10-87,5 30-131,-2-57-176,-3-24 149,0-1-40,0 1-52,0-1-62,-1 0-73,1 1-84,-1-1-95,0 0-106,0 1-117,-1-6 339,0 0-34,-1 1-1442,0-3 1056,0-2 190,0 1-65,0-2 58,0 0-69,-1 0-79,1 0-90,-1-1-100,0 0-111,-1-1-121,2 1 570,0-1-33,0 0 231,0 0 34,-1 0-347,0-2-39,-1-1-278</inkml:trace>
  <inkml:trace contextRef="#ctx0" brushRef="#br0" timeOffset="14173.097">3619 2593 12416,'0'1'871,"0"0"-44,1 0-43,-1-1-40,0 1-42,1-1-38,0 1-38,-1-1-37,1 1-35,0-1-34,1 0 423,1 0-123,-1 0-111,1-1-102,-1 0-93,1 1-83,0-1-72,0 0-62,0 0-54,0 0-44,-1-1-32,8-1 516,3 0-565,37-4 442,-36 5-456,0 1-48,1-1-71,0 1-101,-8 0 14,1 1-33,-1-1-37,1 0-38,-1 1-46,1-1-46,0 0-48,-1 1-51,1-1-55,0 0-56,-1 1-61,1-1-61,0 0-66,-1 0-68,1 0-71,-1 0-74,1 0-77,0 0-78,-1 0-83,1 0-85,-6 0 737,1 1 36,1-1-369,1 0-43,1-1-296</inkml:trace>
  <inkml:trace contextRef="#ctx0" brushRef="#br0" timeOffset="14899.154">3548 2136 10624,'-1'-1'280,"1"1"-34,-1 0 160,0-1-94,0 0-66,0 0 277,0 0-262,0 0 121,0 1-139,1 0 43,-1 0-9,1 0 39,-1-1 42,0 1 47,1 0 49,-1 0 55,1 0 57,-1 0 62,0 0 871,1 0-929,0 0-249,0 0-42,0 0 423,0 0-40,0 0-290,0 0-105,0 0 5,0 0 80,1 1-143,1 0-75,1 0-34,8 4 44,-1-3-94,-1 0 1,1 0-1,0-1 1,1 0-51,-10-1 0,102 10 253,-67-8-215,0 0-44,-6-1-39,1 0-46,-1 0-50,1-1-59,-4 0-49,40 4-399,-42-3 435,0 1 34,-1-1 50,0-1 65,-15 0 295,-8 1-162,1-1 1,-1 0-1,1 0 1,-1 0-1,0 0 1,1 0-1,-1 0 1,1-1-1,-1 1 1,1 0-1,0-1-69,-1 0 20,-1 1-1,0 0 1,1-1 0,-1 1 0,0 0-1,1-1 1,-1 1 0,0 0-1,0-1 1,1 1 0,-1 0 0,0-1-1,0 1 1,0-1 0,0 1-1,1-1 1,-1 1 0,0 0 0,0-1-1,0 1 1,0-1 0,0 1-20,-2-12 219,-10-18 247,5 18-294,-1-2-35,-1 0-81,4 5-74,-1 1-47,2 0-53,-1 0-59,3 4 239,0 0-126,-1 1-116,1-1-107,-1 0-98,1 0-89,0 0-78,-1 0-69,1 1 68,0 0-35,-1-2-672,0 0 57,-4-6-1684,7 9 2189,-1 1-75,1-1-1937,0 2 1638,0 0 1072,0 0-458,0 0 33,0-1-337,0 1-36,0 0-268</inkml:trace>
  <inkml:trace contextRef="#ctx0" brushRef="#br0" timeOffset="15989.243">3983 3355 10240,'-3'-1'1320,"0"-1"-108,0 1-103,1-1-100,0 0-94,0 0-89,0-1-86,0 1-81,1-1-75,-1 0-71,1 1-66,0-1-63,0 0-56,0 0-53,0 0-47,1 0-44,-1-3 33,1 1-80,-1-3-31,1-6-64,1 8 10,-1 1 67,0 0 101,3-17 35,0 0-36,7-20 126,1 1-105,2 0-78,0 3-60,21-67 0,-10 33-94,-10 30-54,0 0-56,-8 26 72,0 0-36,-3 8-9,1 0 0,0 0 0,0 1 0,5-7 75,5-3-89,-14 17 90,0 0 1,1-1-1,-1 1 0,0 0 0,0 0 1,1-1-1,-1 1 0,0 0 0,1 0 1,-1-1-1,0 1 0,1 0 1,-1 0-1,0 0 0,1 0 0,-1 0 1,0-1-1,1 1 0,-1 0 0,0 0 1,1 0-1,-1 0 0,1 0 1,-1 0-1,0 0 0,1 0 0,-1 0 1,0 0-1,1 1 0,-1-1 0,0 0 1,1 0-1,-1 0 0,0 0 1,1 0-1,-1 1-1,1 0-1,0 0 0,0 0 0,-1 0 0,1 0 0,0 0 1,-1 0-1,1 0 0,0 0 0,-1 1 0,0-1 0,1 1 1,6 38-50,-7-36 53,1 3-57,-1 1 56,0 3 65,-2 14 155,1-16-201,0-1-61,1 0-81,-1-1-104,3-5 10,1-1 103,2 0 78,3 0 87,-3-1-11,7 4 128,0 3 115,-1 3 166,2 8 339,-12-15-680,0-1 0,0 0 0,0 1 0,-1-1-1,1 1 1,-1-1 0,0 2-110,-1 11 414,-3-4-174,0-5-166,0-1-35,-1-1-253,-7 6-219,8-7 269,-1-1-36,0 1-79,0-1-76,0 0-93,0 1-110,0-2-3,1 1-97,-1-1-107,1 0-117,2 0 395,-1 0-34,1-1-34,0 1-34,0-1-38,0 1-37,0-1-39,-1 1-39,1-1 251,0 0 36,-2 1-365,-1-1-42,-2 0-295,6 0 1150</inkml:trace>
  <inkml:trace contextRef="#ctx0" brushRef="#br0" timeOffset="26838.228">5305 2400 11904,'0'0'1585,"0"0"-608,0 0-253,0 0-112,0 0-129,0 0-105,0 0-100,0 0 284,0 0-193,0 0 53,0 0 58,0 0 63,0 0 1181,0 0-1054,0 0-293,0 0-48,0 0 549,0 0 221,0 0-683,0 0-136,0 0-58,0 0-47,0 0-36,0 0 62,0 0-71,1 0-51,-1 0-53,6 0-93,-2 0 71,3 0-134,0 0 45,7 0 25,0 0 99,20 0 146,-24 0-176,1 0-56,2 0-105,-7 0 27,0 0-38,5 0-202,-6 0 134,0 0-37,0 0-36,1 0-41,-1 0-43,0 0-44,0 0-46,0 0-50,0 0-51,0 0-54,0 0-56,0 0-57,0 0-61,0 0-63,-4 0 428,-1 0 57,0 0-19,0 0-140</inkml:trace>
  <inkml:trace contextRef="#ctx0" brushRef="#br0" timeOffset="27150.405">5327 2536 14080,'0'0'1323,"0"0"-84,0 0-83,1 1-78,-1-1-78,0 0-73,1 0-73,-1 0-69,1 0-67,-1 0-64,1 0-62,-1 1-60,1-1-56,0 0-55,0 0-52,-1 0-49,1 0-63,0 1-40,0-1-36,0 0-35,0 0 51,1 1-115,0-1-106,1 0-100,-2 1-41,1-1-41,4 1-587,-3-1 481,-1 1 66,-1-1 163,0 0 33,0 0 37,0 0 35,0 0 36,-1 0 42,1 0 43,0 1 49,-1-1 51,1 0 56,18 1-404,25 1 44,-30-2-17,0 0-78,-4 0-17,0-1-64,0 1-73,0 0-84,-2 0 20,0-1-62,-1 1-67,1 0-72,0 0-78,0 0-81,0 0-87,-1-1-92,-6 1 684,0 0-42,0 0-40,1 0-37,0 0-444,0 0-111,1 0-67,-1 0-61,6 0-2497,-5 0 2079,-1 0 754,-1 0 41,0 0 48,0 0 57,1 0-281,0 0 113,-1 0-36,1 0-253</inkml:trace>
  <inkml:trace contextRef="#ctx0" brushRef="#br0" timeOffset="28050.986">5904 2428 11776,'0'0'1484,"0"0"-99,0-1-94,0 1-93,0 0-89,0 0-87,0-1-82,0 1-81,1 0-77,-1 0-74,0 0-71,0-1-68,1 1-65,-1 0-62,0 0-59,1 0-56,-1 0-4,0 0-71,1 0-66,-1 0-60,1 0-55,-1 0-50,1-1-45,0 1-39,0 0-134,0 0-80,2 1-815,-2-1 891,0 0 35,0 0 49,0 0 52,0 0 60,-1 0 69,1 0 81,0 0 87,0 0 98,0 0 108,92-2 338,-62 0-607,-15 1-131,0 0-39,-3 0-35,0 0-35,1 0-39,-1 0-44,0-1-46,0 1-50,0-1-55,0 1-58,-11 1 302,1-1-96,0 1-89,-1 0-87,1 0-82,0 0-77,0 0-74,0 0-70,1 0-211,-1 0-88,1 1-78,-1-1-72,0 0 228,-1 0-33,3 1-976,-1-1-96,-1 1-71,-2-1 1586,0 0 34,0 0-330,0 1-36,0-1-263</inkml:trace>
  <inkml:trace contextRef="#ctx0" brushRef="#br0" timeOffset="29251.775">6488 2184 9728,'0'0'1053,"0"0"-60,0 0-59,0 1-56,0-1-56,1 0-54,-1 1-51,0 0-50,0-1-49,0 1-46,1 0-45,-1 0-43,0 0-41,1 0-40,-1 0-38,0 0-36,1 2 194,0-1-109,0 1-97,0 0-86,0-1-96,-1 1-46,1-1-39,0 1-33,1 2-54,2 7-157,-2-9 179,-1 1 52,0-1 73,0 0 94,1 0 113,-2-2-110,1 0 36,5 13 148,1 1-59,2 6 12,0-1-86,0 0-78,-2-1-69,3 10 20,-1 0-74,-1 1-65,0-1-55,1 7-69,-2-1-46,13 68-445,-19-96 544,-3-10-41,-2-5-7,2 3 95,-2-10 57,0-1 43,-1-18 175,4 11-30,0 10-54,2 1-1,0-1 1,1 0-1,0 0 1,0 1-1,2-3-158,5-9 198,1 3-61,7-8 258,25-40 393,-33 54-590,29-39 169,-24 37-332,-7 9-58,1 0-35,5-5-131,-7 7 44,1 0-36,0 0-42,0 0-43,0 1-47,0-1-51,-1 3 119,-1 0-84,1-1-79,-1 2-78,1-1-73,0 1-73,0-1-68,0 1-65,1 0-63,-1 0-61,0 1-56,0-1-55,0 1-51,0 0-49,0 0-46,-1 0-42,-2 1 703,0-1 35,2 0-358,0 1-41,4-2-287</inkml:trace>
  <inkml:trace contextRef="#ctx0" brushRef="#br0" timeOffset="29696.587">7176 2383 11392,'0'0'1517,"0"0"-581,0 0-243,0 0-106,0 0-124,0 0-104,0 1-25,-2 0 72,-2 1 129,-1 1-44,1 0-41,0 0-39,0 0-38,0 1-36,0 0-35,0 0-32,-4 4 176,1 0-111,0 1-99,0 0-86,-4 6 60,0 0-33,-9 18 90,-2 6-68,-9 22-56,3-4-59,8-21 10,15-28-60,-1 1-48,-5 7-126,10-14 105,-1 0 0,1-1 0,-1 1 0,1-1 0,-1 1 1,1-1-1,-1 0 0,0 1 0,0-1 0,0 0 0,0 0 0,0 0 1,0 0-1,-1 0 35,-3-2-259,0-2 110,1-4 68,0-2 31,0-9 96,2-2 61,2 0 55,1 0 53,3-1 49,1 1 46,0 0 41,2 2 39,4-4 60,-8 19-355,0 0 0,0 0 0,1 0-1,-1 0 1,1 0 0,0 1 0,0-1 0,0 0-95,12-5 356,3 4-52,-6 3-144,1 3-45,5 4-113,1 2-84,-9-3-2,-1 1-34,1 0-39,-1 0-44,0 0-47,0 1-52,0 0-56,0-1-62,-1 1-65,0-1-70,0 0-74,-1 0-78,-4-3 564,0-1-35,2 3-274,1 0-121,0-1-110,-2 0 106,0-1-48,0 0-45,-1 0-39,5 4-801,-2-1-93,-3-4 1137,-1 0 34,2 1-343,0 1-39,3 1-277</inkml:trace>
  <inkml:trace contextRef="#ctx0" brushRef="#br0" timeOffset="30282.018">6429 2073 12032,'-1'0'1079,"0"0"-72,0-1-69,1 1-68,0 0-65,0 0-62,-1 0-60,2 0-56,-1-1-56,0 1-51,0 0-49,1 0-48,-1-1-44,1 1-41,-1 0-40,1-1-36,0 1 86,1-1-76,-1 1-66,1-1-57,0 0-28,0 1-48,5-2 45,17-2 300,2 1-96,-1 0-89,1 0-82,0 1-74,0-1-68,1 1-60,-1 0-52,21-2-184,0 0-99,91-14-989,-118 15 1232,0 0 36,6-1 35,0 0 91,0-2 108,-14 2-16,0 0 34,-10 3-121,1 0 1,-1 0-1,0 0 1,0 0-1,0 0 1,0-1-1,0 1 1,0-1-25,-1 1 16,0 0-1,0-1 1,0 1-1,0 0 1,0-1-1,0 1 1,0 0-1,-1-1 1,1 1-1,0-1-15,-1-1 18,1 1-1,-1-1 1,1 0-1,-1 1 0,0-1 1,0 0-1,0 1 1,0-1-1,-1 1 1,1-1-1,-1 0 0,0 1 1,0-1-18,-2-7 63,-2 1 1,1-1 0,-1 1-1,0 0 1,-1 1 0,-6-9-64,8 12-182,-1 1 91,1-1 60,-6-6 19,3 4-77,3 3-37,0 0-76,0 0-119,2 2 113,-1 0-35,1 0-38,0 0-41,0 0-43,0 0-47,-2-2-298,1 1-120,1 2 367,1-1-33,-1 1-35,1-1-35,-1 1-38,0-1-37,1 1-40,-1-1-39,1 1-43,-1-1-42,1 1-44,-1-1-44,2 2 151,-1-1 89,0 0-40,0 0-227,1 1 504</inkml:trace>
  <inkml:trace contextRef="#ctx0" brushRef="#br0" timeOffset="31046.975">7756 2240 11648,'0'0'1551,"0"0"-594,0 0-248,0 0-108,0 0-222,0 0-45,0 0-42,0 0-38,0 0-36,0 0-34,0 0 95,-1 0-85,1 0-96,0 0-65,-1 0-36,0 0 68,1 0 41,-1 0 73,1 0 17,0 1 61,-1-1 69,1 0 76,0 0 84,-1 0 93,1 1 101,0-1 107,-4 3-378,0 1-67,0 0-61,1-1-55,-1 0-49,0 1-43,-4 3 29,-1 0-101,-10 10-38,13-11 18,0 0 45,-10 10-154,1 0 71,-34 39 204,29-32-176,8-9-70,0 0-61,-1 1-85,0 0-100,1 0-116,5-8 152,1 1-35,-1-1-38,1 0-39,-1 1-40,1-1-45,-1 0-44,0 1-48,1-1-50,-1 0-51,2-2 158,2-1 131,0-2 27,0 1-39,1-1 24,-1 0-38,1-1-44,-1 1-50,1 0 37,0-1-40,0 0-45,0 0-47,-1 0-51,1 0-53,0 0-56,0-1-60,-1 1-66,0-1 116,-1 1-36,0-1-259,4 0 1026</inkml:trace>
  <inkml:trace contextRef="#ctx0" brushRef="#br0" timeOffset="31263.396">7543 2244 14464,'0'0'1925,"0"0"-739,0 0-306,0 0-489,0 0-38,0 0 235,0 0-68,0 0-63,0 0-58,0 0-53,0 0-49,0 0-44,0 1-39,-1-1 109,1 0-99,-1 2 256,1-1-348,-1-1 39,1 1 53,0-1 65,0 1 77,1 0 90,4 15-48,1-1-53,1 0-56,0-1-57,1 0-60,1 0-61,1-1-63,0 0-66,1 0-66,0 0-70,0-1-70,1 0-73,0 0-76,0 0-75,0-1-80,0 1-80,0 0-109,1 0-92,-1 0-92,0 0-96,-7-6 614,1 0-125,-1 0-112,-1-1-99,2 2-257,-1 0-106,-1-2 213,-1-1-39,4 6-978,-6-8 1414,1 1 34,1 1-344,0 1-40,2 3-276</inkml:trace>
  <inkml:trace contextRef="#ctx0" brushRef="#br0" timeOffset="32383.401">7954 2008 13440,'0'0'1800,"0"0"-691,0 0-287,0 0-456,0 0-37,0 0-38,0 0-35,0 0 166,0 0-35,0 0 70,0 0 176,0 0 52,0 0 166,0 0-369,0 0-208,2 0 236,3 0-156,0 0-52,0 0-48,0-1-42,0 1-40,0 0-34,6-1 51,3 1-70,20-1 2,-2 1-385,-16 0 76,0 0-53,-3 0 2,0 0-48,0 0-55,0 0-61,0 0-68,0 0-72,0 0-81,0 0-86,0 0-92,-1 0-99,1-1-105,0 1-112,0-1-117,0 0-125,-7 1 632,0-1-34,1 1-33,-1-1-36,0 1 24,-1-1 108,0 0-34,3-1-249</inkml:trace>
  <inkml:trace contextRef="#ctx0" brushRef="#br0" timeOffset="32614.78">8128 1976 9984,'0'2'842,"0"1"-57,0-1-57,0 0-53,0 0-51,0 0-48,-1 0-46,1 0-43,0 1 168,-1-1-83,0 1-75,1 0-64,-1 0-58,1 0-48,-2 2 216,-1 8 365,2-7-488,0-3-152,0 1 35,1 0 43,-1 0 50,-1 9 283,0 1-84,0 1-76,0 1-67,-1 3 13,1 0-70,0 4 7,-1 7 107,-1 34 97,3 0-108,1-32-304,1 0-43,-1 0-50,2-1-54,0 11-80,0-1-121,-1-21 28,1 0-35,-1 0-38,1 0-37,-1-5-25,2 20-257,-3-25 334,1 1-33,0 3-176,-1-6 149,1-1-37,-1 1-80,0 0-58,1 0-65,-1 0-69,0 0-78,0 0-82,0-1-90,0 1-95,0-8 890,0 1-244,0 0 45,0 0-99,0 2 89,0 3-134,-1-3 159,1-1-59,-1 0-104,1-1 131,0 0-37,-1 0-38,1-1-43,-1 1-46,1 0-50,-1-1-52,1 1-57,-1-1-58,0 1-64,1-1-66,-1 0-69,0 0 356,0 0 34,-1 0-331,-1 0-35,-2-1-262</inkml:trace>
  <inkml:trace contextRef="#ctx0" brushRef="#br0" timeOffset="32812.256">8052 2388 12032,'3'0'1067,"0"0"-69,-1 0-69,1-1-63,0 1-63,0-1-59,0 0-57,0 1-53,-1-1-52,1 0-47,0 0-46,0 0-42,0 0-41,-1 0-36,4-1 269,-2 0-257,0 0-51,0 1-41,1-1-35,2 0 142,12-2 455,-6 3-726,1 0-111,-7 1-61,0 0-41,1-1-47,-1 1-51,3 0-117,-1-1-91,0 1-100,0 0-109,0-1-117,-1 0-126,-3 1 373,-1 0-35,0-1-35,-1 0-37,5 0-161,-1 0-118,-3 1 260,1-1-33,3 0-712,16-3-2935,-21 3 3820,-1 0 34,4 0-338,0-1-34,4-1-267,-10 3 1052</inkml:trace>
  <inkml:trace contextRef="#ctx0" brushRef="#br0" timeOffset="33570.219">7886 1808 12288,'-1'0'949,"1"0"-50,0 0-49,0 0-49,-1 0-46,1-1-47,0 1-43,0 0-44,0 0-42,0 0-40,0 0-40,0-1-38,0 1-37,0 0-35,0 0-35,0 0-33,0 0 227,1 0-117,-1-1-107,1 1-98,-1 0-87,1 0-77,-1 0-67,1 0-57,0 0-67,0 0-47,3 0-537,-2 0 438,-1 0 145,1 0 38,-1 0 49,0 0 38,0 0 41,0 0 48,0 0 52,0 1 57,1-1 63,-1 0 68,23 2 10,0-1-90,0 0-75,0 0-62,19 0-33,65-4-106,-79 2-84,4 1-36,1 0-39,-1 0-43,11 0-187,55 1-384,-58 0 498,-19 0 171,1 0 36,0 0 42,1 0 50,-15-1 98,2 1 47,-7-1-26,1 0-1,-1-1 0,1 1 0,0-1 0,3-1-110,2-3 219,-4-3-49,-5-3-80,-7-3-109,3 7 130,-1 1 0,-1 0 0,1 0 0,-6-5-111,0 1 104,-1-1-53,2 2-62,1 1-58,0-1-68,1 0-80,5 8-59,1-1 60,0 1 52,0-1 44,0 1 28,-1-1 32,-1-2-45,1 2 30,0 0-100,1 1 53,0 0-33,1 1-38,-1-1-43,0 0-71,0 0-60,-1 0-66,1 0-73,0 0-79,0 0-84,0 0-89,-1 0-97,1-1 138,0 2-110,0-1-103,1 1-96,0 0-91,1 1-83,0-1-77,0 2-72,0-2 511,0 1 116,1 0-33,-1 1-252</inkml:trace>
  <inkml:trace contextRef="#ctx0" brushRef="#br0" timeOffset="34380.06">8731 2460 10112,'0'0'1370,"0"0"-527,0 0-218,0 0-98,0 0-113,0 0-92,0 0-17,0 0 89,0 0-96,0 0 37,0 0 38,0 0 39,0 0 848,0 0-781,0 0-94,-1 2 355,0 1-273,-1 0-88,-1 1-75,1-1-64,-3 3 19,0 1-79,-11 19 199,1 2-107,0-1-89,0 1-68,-5 11-36,1-4 19,-14 18-98,30-49-2,-8 13 39,-1-1 1,-1 0-1,-9 8-37,4-8-26,-1-5-65,-2-5-84,0-7-107,2-7-99,5-5 76,4-4 71,3-3 69,3-2 65,2 1 62,2 0 59,1 2 55,0 1 0,1 1 44,2 0 49,2 0 52,1 2 56,3 0 58,1 2 63,2 1 65,-10 10-351,-1 1 0,1-1 0,0 1 0,-1-1 0,1 1 1,3-1-113,16-1 591,0 7-93,1 5-103,-2 4-114,0 2-126,-11-6-127,0-1-36,-1 0-37,-1 0-38,4 3-114,9 9-250,-11-12 222,0 2-88,0 0-99,-2-2-29,0 0-108,-3-4 227,-1 0-33,0 0-37,0 0-38,0 1-120,1-1-57,-1 1-63,1-1-65,-1 0-70,1 1-72,-1-1-77,0 0-79,-1-2 544,-1 1 36,2 1-365,1 1-44,2 2-297</inkml:trace>
  <inkml:trace contextRef="#ctx0" brushRef="#br0" timeOffset="35611.759">8871 2679 12288,'0'0'1642,"0"0"-629,0 0-262,0 0-115,0 0-132,0 0-109,0 0-16,0 0 119,0 0-119,0 0 44,0 0 43,0 0 42,0 0 1010,0 0-945,0 0-254,0 0-42,0 0 423,0 0-14,0 0-290,0 0-99,0 0-66,0 0-56,1 0-48,0 0 10,2 0-29,-1-1-55,-1 1 35,5-3 201,1 0-87,-1 0-81,0 0-81,1 0-75,-1 0-73,1 1-69,0-1-67,-1 1-63,1 0-60,0 0-57,0 0-53,0 0-51,1 0-46,-1 0-45,1 0-39,0 1-654,13-3-1581,-16 4 2203,0-1-38,0 0-50,-1 0-59,1 0-71,-1 1-81,1-1-93,-1 0-104,-1 0 335,0 0 116,1 0-35,1 0-260</inkml:trace>
  <inkml:trace contextRef="#ctx0" brushRef="#br0" timeOffset="36265.019">9005 3143 9344,'0'0'1276,"0"0"-81,0-1-78,0 1-77,0 0-74,0 0-71,0 0-70,0-1-66,0 1-65,0-1-62,0 1-60,-1-1-58,1 1-54,0-1-53,0 1-50,0-1-48,-1 0-61,1 1-39,0-1-35,0 0-34,-1 0 47,1-1-113,0 1-86,-1-1-60,1 1-50,0-1-40,-1 0-97,0-4-576,0 4 507,1-1 94,0 1 80,-1 0 107,1 1 73,0 0 37,0 0 41,0 0 45,0 0 47,0 0 51,1-12-533,0 0 43,1 0 39,0 1 36,5-14-83,1 0 87,4-13 8,-5 13 65,1 0 48,0 1 43,1-1 42,0 1 37,1-1 33,11-24 201,0 5 50,0 1 57,58-96 1099,-42 82-921,-34 54-573,7-11-1,-4 7-50,0 1-35,1 3-41,1 1-45,0 4-54,0 4-58,-7-4 205,0 0 0,0 0 0,-1 0 0,1 0-1,0 0 1,-1 0 0,1 0 0,0 0 0,-1 0-1,1 1 1,-1-1 0,1 1 54,-1 15-737,-1-8 326,-2 1-33,0-1-37,0 1-40,-2 2-290,2 0-99,2-9 607,1 0 55,-1-1 51,1 1 50,-1 0 44,1 0 43,0 0 38,1 0 37,-1 1 74,2-1 70,3 0 184,2-1 83,18-4 716,-21 1-949,0 1-1,0-1 0,0 1 1,0 0-1,0 0 0,0 1 0,-1-1 1,1 1-1,0-1 0,0 1 1,0 1-1,-1-1 0,1 0 0,-1 1 1,2 1-193,3 2 405,-1 2-51,0 1-44,-1 1-39,3 6 100,3 7 87,-9-16-334,11 28 416,-8-9-208,-2-4-93,-3 1-51,-4 4-45,0-14-118,0 0-37,-3-1-38,0 0-44,-2-1-46,-1-1-50,4-5-148,-12 9-416,8-8 380,2-1-56,3-2 167,-1-1-40,2 1 18,-1-1-35,1 0-36,-1 0-41,1 0-43,-1-1-46,1 1-49,-1-1-52,1 0-56,-1 0-59,1 0-61,-1 0-64,1-1-68,-1 0-71,1 0-74,0 0-77,0-1 266,0 1 116,0-1-35,-2-1-260</inkml:trace>
  <inkml:trace contextRef="#ctx0" brushRef="#br0" timeOffset="37463.815">8929 2531 11392,'0'0'1517,"0"0"-581,0 0-243,0 0-106,0 0-218,0 0-45,0 0-42,0 0-39,0 0-36,0 0-33,-1 0 86,1 0-99,-1 0-71,1 0-46,-1 0-4,0 0 10,1 0 19,0 0 37,0 0 44,0 0 51,0 0 119,0 1 99,0-1 112,0 0-218,0 0 32,4 4 212,1 0-102,-1-1-91,2 0-82,-2 0-118,0-1-38,5 3 32,0-1-100,0 1-71,16 7-117,-18-8 127,1 0 55,-3 0-138,0-1 52,-1 1 48,1 0 42,-1 0 38,-1 0 33,4 5 209,-3-1-9,-3-5-200,0 0 0,-1 0 0,1-1 0,0 1 0,-1 0 0,0 0 0,0 0 0,0 1-127,-1 10 406,-1-6-404,0 1 78,-1-1 49,-5 10 234,2-6-199,3-7-126,-1 1-43,1-1-52,-1 1-61,1-1-34,0-1-54,-1 1-60,1-1-65,0 0-71,-1 1-75,1-1-81,-1 0-87,0 1-91,1-1-97,-1 0-103,1 0-108,-1 0-113,0 0-118,1 0-124,1-2 651,0 0-32,1-1 281,0 0 36,-2 1-369,0 0-42,-1 1-298</inkml:trace>
  <inkml:trace contextRef="#ctx0" brushRef="#br0" timeOffset="42748.681">4299 2955 10624,'0'1'549,"0"-1"-37,0 1 421,0 0 62,0 0 356,0-2-5,0 0-361,0 0-63,0 1-417,0-1 36,0 1-239,0 0-43,0 0 386,0 0-38,0 0-265,0 0-98,0 0-13,0 0-99,0 0-35,0 0 24,0 0-48,8 0 53,12 0-147,-1 0 89,44 0 390,-50 0-387,0 0-33,1 0-47,0 0-57,-1 0-70,1 0-82,1 0-134,-8 0 128,1 0-35,-1 0-36,1 0-40,-1 0-40,1 0-43,0 0-44,-1 0-48,1 0-48,-1 0-51,1 0-52,0 0-56,0 0-56,-1 0-58,-6 0 718,2 0-215,0 0-104,-1 0-102,1-1-103,-1 1-100,0-1-102,-1 0-99,0 0-99,0-1 408,0 1 83,-1-1-27,0-1-196</inkml:trace>
  <inkml:trace contextRef="#ctx0" brushRef="#br0" timeOffset="42997.017">4546 2840 7552,'0'0'-271,"-1"0"33,0 0-140,1-1 123,-1 1 117,0 0 110,0 0 104,0-1 98,0 1 91,-1 0 163,1 0 110,0 0 99,0-1 88,0 1 244,-1 0 90,1 0 304,-1 0 798,0 0 881,2 0-2064,0 0-37,0 0-192,0 0-41,0 0-47,1 0-52,-1 1 67,1-1-105,0 0-120,0 1-273,0-1-35,-1 0-36,1 0-38,0 1-39,0-1-41,0 0-42,0 1-44,0-1-46,0 0-47,11 4 190,-1 0 0,-1 0 0,1 1 0,5 3 0,-11-5 4,0 1 0,0-1 1,0 1-1,-1 0 0,4 4-4,-5-6 9,-1 1 0,-1-1 1,1 1-1,0-1 0,-1 1 0,1 0 0,-1 0-9,1 3 42,-1 0-50,-1 0-50,-2 0-47,0 0-47,-1-1-47,0 0-43,-1 1-45,-1-2-41,0 1-42,-1 0-40,1-1-38,-1 0-39,1 0-36,-1 0-35,0 0-35,1 0-122,-1 0-41,4-3 310,0 1-50,-2 1-601,-2 2-724,4-4 1238,-1 1 34,0 0-311,-1 0 115,0-1-38,-3 2-267,7-3 1038</inkml:trace>
  <inkml:trace contextRef="#ctx0" brushRef="#br0" timeOffset="43914.562">4945 2795 10624,'0'0'862,"0"0"-51,0 0-51,0 1-48,0-1-48,-1 0-45,1 1-44,0-1-43,0 0-41,-1 1-39,1 0-39,0-1-36,0 1-36,-1 0-32,0 1 212,1 0-139,-1 0-91,0 0-82,0 0-71,0 0-70,0 0-38,0 2-60,0-1-37,-4 9-282,4-9 304,0 0 51,0 0 69,0 0 87,0 0 104,0 0 121,-11 36 279,4-15-317,0 0-45,0 0-52,0-1-62,-1 0-72,-1 0-78,-1-2-90,-2 0-96,11-18 130,-1 1-40,1-1-39,-1 0-34,-4 3-223,0-2-101,1-2 34,0-2-37,5 0 380,0 0-1,0-1 1,0 1-1,0-1 1,0 1-1,0-1 1,0 1-1,1-1 1,-1 1-1,0-1 1,0 0-1,0 1 1,1-1-1,-1 0 0,0 0 1,1 0-1,-1 0 1,1 1-1,-1-2 77,-4-6-377,2-1 78,-1 1 75,2-1 72,0 0 69,0 0 66,1-1 61,0 1 60,1 0 55,0-1 53,0 1 48,1-1 47,-1 1 42,2 0 39,1-10 493,1 7 130,3 7-78,2 4-84,2 5-94,-1 3-100,0 0-109,-2 1-117,-1-2-124,-3-1-334,1-1 36,4 5 97,0 0 75,15 14 474,-13-12-426,-4-5-135,0 0-58,0 0-71,0 1-85,1-1-129,-4-2 74,0-1-38,0 0-39,0 1-43,0-1-44,0 0-47,0 0-48,-1 0-53,1 0-53,0 0-56,0 0-59,0 0-61,0 0-63,0 0-66,-1-1 179,-1-1-78,1 1-68,-1-1-54,2 1-796,5 2-2365,-9-4 3562,1 0 34,1 0-342,-1 1-34,1-1-269</inkml:trace>
  <inkml:trace contextRef="#ctx0" brushRef="#br0" timeOffset="47096.055">9841 1905 11136,'-1'-1'387,"0"0"35,0-1 516,-1 1-31,1 0 56,-1-2 2335,2 2-1937,0 1-600,0-1-49,1 0 88,-1 1-118,1-1-393,-1 1-38,1-1-41,0 1-44,0-1-47,0 1-48,0-1-54,0 1-54,0-1-57,0 1-62,0-1-63,1 0-66,-1 1 18,0-1-43,9-4 276,0 0-1,1 1 1,-1 1 0,1-1 34,2 1-21,-1 1 1,0 0 0,1 1-1,0 0 1,-1 1 0,1 0 0,0 1-1,-1 1 1,4 0 20,-6 0-30,0 1-40,18 6-271,-12-4 121,-9-1 137,-3 2 35,-4-5 46,1 0 1,-1 0-1,0 0 0,0 0 1,0 0-1,0 0 0,0 0 1,0 0-1,0 0 0,-1 0 1,1 0-1,-1 1 2,0 2 10,-1 0 0,1 0 0,-1-1 0,0 1 0,-1-1 0,-1 3-10,-26 26 67,-4-5 101,-2-3 116,18-13-93,0 0 35,11-8-133,-14 10 140,13-7-175,1 1-78,4-4-38,0 0-37,8-1-141,7 0 59,7 1 22,3-2-13,-7-1 48,11 0-146,-13 1 84,0 0-47,4 2-169,-9-1 152,0 1-36,-4-1 105,-1 0 33,1 3-56,-3 1 98,-3 0 77,-2 2 66,-10 9 149,12-15-173,-8 9 149,0-2 69,-4 2 117,-8 5 267,-18 7 442,26-16-756,1 1-49,-3 0-30,8-3-157,0-1-35,-2 2-236,7-1 35,3-4 160,0-1 0,0 0 0,0 0-1,0 1 1,0-1 0,0 0 0,0 0-1,0 1 1,1-1 0,-1 0 0,0 0-1,0 1 1,0-1 0,0 0 0,0 0-1,1 0 1,-1 1 0,0-1 0,0 0-1,0 0 1,1 0 0,-1 0 0,0 1-1,0-1 1,1 0 0,-1 0 0,0 0-1,0 0 1,1 0 0,-1 0 0,0 0-1,0 0 1,1 0 0,-1 0 7,18 3-156,3-3 60,-9 1 45,38-1-89,-9 1 31,-14 0 100,-11 2 46,0 0 43,-1 2 52,-1 1 59,-1 4 160,-8 0-54,-4 1-49,-5 0-48,-3 1-43,-1-1-40,-1-1-36,0-1-33,4-4-33,-43 41 75,-3-3 78,-3-1 66,0-2 54,-43 34 340,82-63-576,-7 3-124,7-6 7,46-25 714,1 3-109,2 2-99,1 4-94,1 1-85,0 3-79,0 3-69,0 2-63,4 0-53,-15 0-63,0 0-42,27 6-205,-42-5-7,1-1 92,2 1 48,16 3-144,-18-3 167,0-1-48,0 1-73,-1-1-93,1 1-115,-6-1 194,1 0-37,-1 0-37,0 0-42,1 0-44,-1-1-46,0 1-48,0 0-52,2 1-282,0-1-102,0 0-108,0 1-113,-1-1-119,1 1-126,-4-1 675,0 0-34,1-1-35,-1 1-34,-2 0 427,1-1 34,1 0-331,1 0-35,1 1-262</inkml:trace>
  <inkml:trace contextRef="#ctx0" brushRef="#br0" timeOffset="48228.03">4937 1157 8704,'0'0'1178,"0"0"-453,0 0-187,0 0-83,0 0-178,0 0-44,0 0 638,0 0-487,0 0 82,0 0 83,0 0 84,0 0-40,0 0 857,0 0-645,0 0-350,0 0-53,0 0 693,0 0 307,0 0-868,0 0-240,0 0-42,0 0 402,0 0 153,0 0-500,0 0 72,0 0-74,1 0-65,-1 0-54,2 0-31,-1 0-43,7 0 240,-5 1-118,52 5 399,-18-4-300,-21-1-238,0-1-33,0 0-40,0 0-45,-2 0-34,-1 0-39,0 0-41,1 0-45,-1 0-48,0 0-51,0 0-54,1-1-59,-4 1 27,1 0-42,-1 0-45,1 0-46,-1 0-48,1 0-49,-1 0-52,0-1-53,-1 2-524,-2-1 321,-2 0 50,-2 1 381,-1-1-37,1 1-184,0-1-72,-1 1-79,-1 0-89,0 1-95,-1-1-105,-1 1-112,-1 0-121,1-1 651,0 0 98,-1 0-28,-1 1-218</inkml:trace>
  <inkml:trace contextRef="#ctx0" brushRef="#br0" timeOffset="48485.342">4942 1461 10624,'0'0'1158,"0"0"-53,0 0-54,0 0-51,0 0-52,0 0-48,0 0-49,1 0-47,-1 0-45,0 0-45,1-1-44,-1 1-42,0 0-40,1 0-41,-1 0-38,1 0-38,-1-1-35,1 1-36,0 0 300,0-1-125,0 0-116,0 1-106,1-1-97,-1 0-86,0 1-78,1-1-74,0 0-98,0 0-47,0 0-39,4-2-483,-4 2 406,1 0 75,-2 0 126,0 1 35,0-1 34,0 1 36,0-1 40,0 1 41,0-1 47,0 1 50,0 0 54,0-1 56,37-12 129,-12 6-231,-3 2-109,1 1-81,-9 2-71,-1 0-42,1 0-47,0 0-51,0 1-55,-1-1-60,1 1-63,-1-1-69,-2 1-15,-6 1 59,0-1-47,0 1-56,0 0-63,1 0-72,-1 0-79,1 0-88,-1 0-95,0 0-104,1 1-112,-1-1-119,-3 0 548,0 1-34,1-1-33,-1 0-35,0 1-36,0-1-37,-1 0-38,1 1-38,0-1-41,0 1-41,0-1 134,0 0 114,0 0-33,2 0-255,-5 0 1004</inkml:trace>
  <inkml:trace contextRef="#ctx0" brushRef="#br0" timeOffset="49143.581">5643 1077 8448,'-4'0'633,"1"-1"-60,-2 0 76,-5 0 805,6 1-978,1 1 35,1-1-50,-1 1 40,1 0 47,0 1 53,-1 0 60,1 0 68,0 1 73,1 0 81,-2 2-305,-1 2 111,1 2-41,-1 2-62,2 1-79,1 1 12,0 1-69,0 0-60,1 1-49,0 11 186,5 35 579,1-24-593,3-2-66,6-2-62,8-1-60,-7-16-90,1-1-70,2-2-63,1-2-58,1-1-52,0-3-47,2-1-40,-1-3-35,-15-3 46,1 0 1,-1 0-1,1-1 0,-1 0 1,8-1 83,-9 0-62,0 1 1,-1-2-1,1 1 1,0 0-1,-1-1 1,1 0-1,-1 0 1,0-1-1,0 1 1,0-1-1,-1 0 1,1-1-1,-1 1 1,0-1 0,0 0-1,-1 0 1,1 0-1,-1 0 1,2-5 61,5-12-62,-3-1 47,-2 1 42,-3 0 36,-3-5 55,-3 0 36,-7-4 67,7 23-128,0 0 1,0 0-1,-1 1 1,-4-6-94,3 6-60,-1 0 42,-6-7 78,-1 0 87,-22-13 270,24 19-337,1 1-51,-4-2-87,8 5-17,0 1-34,-1-1-39,1 0-43,-1 1-45,1-1-50,-1 1-52,1 0-57,-1 0-61,1 0-62,-1 0-69,1 0-69,0 1-76,-1-1-77,7 3 26,-1-1 116,0 1 101,0-1 84,0 1 107,1-1 41,-7 0-1021,5 1 795,2 0 235,-1 0-40,1 0-46,0 0-54,0 0-60,1 0-68,-1 0 157,1 0-36,-1 1-36,1-1-41,0 0-41,0 0-43,0 1-46,0-1-48,0 1-63,0-1 109,0 1-30,0 0-237</inkml:trace>
  <inkml:trace contextRef="#ctx0" brushRef="#br0" timeOffset="49648.219">5508 973 13312,'0'0'392,"0"0"-53,-1 0-49,1 0-47,-1-1-40,1 1-38,-1 0 69,1 0-123,-1 0-45,-1 0 24,1-1-16,0 1 6,0 0 38,1 0 60,-1 0 65,1-1 76,-1 1 85,1 0 161,-1 0-233,1-1 35,0 1 38,0 0 40,0 0 40,-1 0 44,1-1 44,0 1 48,0 0 48,0-1 51,0 1 52,0 0 54,0-1 57,0 1 58,0-1-511,1 0-119,1 1-101,1-1-82,-1 0-66,1 1-37,4-1-31,-5 1 48,-1 0 57,29-4-34,0 2-45,0 0-38,0 1-35,7 0-49,0 1-33,73 1-386,-5 0 28,-78 0 426,-12-1 76,0 0 76,0 0 112,-7-1-47,-1 0 41,4-3 104,-5-3-67,-3-3-59,-5-1-50,-4-8-11,-7-5-67,1 8-163,-17-22-33,18 25 32,-1-1-110,6 7 64,0 0-43,-1 0-80,0-1-66,0 0-75,0 1-80,0-1-90,0 1-95,0-1-104,0 1-111,1 0 108,3 5 404,1 1 130,1-1-48,-1 1-59,0 0-68,1 0 14,-1 0-60,0 0-68,1 1-72,-1-1-80,0 0-85,0 0-91,0 1-96,0-1 495,1 1 37,-2-1-363,0 0-41,-2-1-292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6:06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459 78 10624,'0'0'976,"0"0"-65,-1 0-62,1 0-60,0 0-58,-1 0-56,1 0-53,-1 0-52,1 0-47,-1 0-48,0 0-43,0 1-42,1-1-40,-1 0-36,-1 0 211,0 1-157,0-1-84,0 0-71,0 1-57,-1-1 5,-4 2 87,5-1-108,0-1 95,1 1-74,0-1 36,-15 7 248,0 1-99,2 3-85,0 1-70,-6 9 4,-10 14-49,7-7-34,0-2-33,8-7-56,1-1-47,0-1-66,-1 0-88,-1-1-106,5-4 143,-2 0-121,1 1-105,-1-1-99,1 0-97,-1 0-92,0 0-89,0 0-83,-1-1-82,10-7 37,0 0 111,0-2 242,1 1 35,-15 11-1641,12-9 1264,2-3 255,-1 1-68,1-1-83,0-1-96,0 1-108,0-1-123,2-1 492,0 1-36,0-1-37,0 0-39,-1 0-37,1-1 104,0 1-24,-1-1-217</inkml:trace>
  <inkml:trace contextRef="#ctx0" brushRef="#br0" timeOffset="182.515">158 230 12288,'0'0'1619,"0"0"-622,0 0-259,0 0-114,0 0-133,0 0-110,0 0-19,0 0 105,0 0-114,0 0 40,0 0 37,0 0 37,0 0 727,0 0-821,0 0-36,0 0 204,0 1-120,0-1-105,0 0-89,1 0-81,-1 1-52,0-1-18,1 3 7,-1-2 4,1 0 66,0 4 106,0-1-50,1 1-48,-1 0-43,1 0-39,0 0-36,2 4-48,0 3-133,2 5-215,-2-1-377,0-1 71,-1-5 176,-1-2 39,1 0-48,-1-2 38,0 1-47,0 0-52,1-1-58,0 2-243,0 0-110,1-1-123,-2-3 494,0-1-35,0 1-36,0-1-38,0 1-38,0-1-41,1 0-42,-1 0-44,1 0-44,-1 0-46,0-1 217,-1-1 102,1 1-28,0 0-223,-2-2 889</inkml:trace>
  <inkml:trace contextRef="#ctx0" brushRef="#br0" timeOffset="519.608">387 6 10496,'0'-1'1189,"0"-1"-79,0 1-78,0 1-74,0-1-72,0 1-69,0-1-68,0 1-63,0 0-61,1 0-59,-1 1-56,0-1-53,0 1-50,0-1-48,0 1-46,0 0-42,0 1 81,0 0-91,0 0-80,0 0-70,1 1-52,-1 0-65,0 0-60,0 3-85,0-2 52,1-1 73,-1-1 41,0 0 45,0-1 29,0 0 44,0 0 47,0 0 53,1 13-118,1-1-54,-1-2-49,1 0-41,0 8-106,1 16-199,-2-22 122,0 0-50,0 0-46,0 1-43,0 0-40,1 1-37,0 13-528,0 0-80,1-2-86,-3-9 380,0-5 309,0-3 160,0 1 113,-1-4 133,1-1 75,0 1 87,0-1 96,0 2 468,3-2 421,0-6 9,0-2-411,1-2 95,-2 2-456,0 0-40,0-1-46,-1 1-54,1 0-58,-1 1-66,0 0-69,0 1-36,-1 0-38,1 0-40,25-33 716,-16 23-474,1 1-64,-1 2-80,-1 0-72,1 1-85,0-1-97,-1 3-42,0-1-85,0 1-90,-1 0-98,1 0-105,0 0-113,0 1-120,0 0-127,-7 3 719,0 0-110,1 0-102,0-1-95,1 1-86,-1 0-79,1 0-71,-1 0-63,0 1-54,0-1-47,2 1-1125,-3 1 359,-2 4-933,-1-4 2163,1 0 78,-1 0-19,-1 0-161</inkml:trace>
  <inkml:trace contextRef="#ctx0" brushRef="#br0" timeOffset="765.948">269 546 10496,'-2'9'1422,"-1"1"-38,1-1-44,1-1-51,0 1-60,1-1-64,0 1-74,1-1-79,1 0-86,1-1-94,0 1-101,1-1-108,1 0-115,1 0-121,-3-3-241,0-1-34,1 0-33,0 1-36,15 8 389,3 0-120,3-2-124,1-3-128,-13-5-80,0-1-33,0-1-35,0-2-35,-1-1-35,-1-2-36,-1-2-37,-1-1-38,-8 6 202,1 1 0,-1-1 0,0 0 0,1 1-1,-1-1 1,0 0 0,0 0 0,0 0 0,0 0 0,-1 0-1,1 0 1,0 0 0,-1 0 0,0 0 0,1 0 0,-1 0-1,0 0 1,0 0 0,0 0 0,0-1 67,-1 0-83,0 1 1,1 0-1,-1-1 0,0 1 0,-1 0 1,1 0-1,0 0 0,0 0 1,-1 0-1,0 0 0,1 0 1,-1 0-1,0 1 0,0-1 1,0 0 82,-3-2-195,0 1 1,-1-1 0,1 1 0,-1 1 0,1-1 0,-3 0 194,2 1-223,0 0 0,0 0 0,-1 1 0,1 0-1,-4 0 224,3 0-441,-12 3-656,11-1 587,1 1-19,0 0-102,4-1 225,-1 0-47,0 0-52,1 1-57,-1-1-64,1 1-68,-1-1-74,0 1-79,0 0 79,0-1 103,-2 1-33,-1 1-237</inkml:trace>
  <inkml:trace contextRef="#ctx0" brushRef="#br0" timeOffset="1015.282">891 109 14976,'-1'0'1129,"0"-1"-100,0 1-96,0 0-92,0 0-87,0 0-82,0 0-78,0 0-74,0 0-68,0 1-64,-1-1-60,1 1-56,0-1-49,0 1-47,0 0-41,0-1-37,-1 2-4,0-1-68,0 1-54,-3 2-99,3-2 116,1-1 34,0 0 34,0 0 43,0 0 51,0-1-3,0 1 36,1 0 39,-1-1 40,-8 10 112,-1 0-98,1 1-87,0 0-75,-1 3-64,0 0-76,-1 2-82,-5 9-145,5-9 66,3-4-82,-22 36-711,23-37 724,1-1-35,-1 1-45,0-1-55,1 0-65,-1 0-73,0 0-85,1 0-92,1-3 178,1 0-49,-1-1-51,0 1-54,0-1-58,1 1-59,-1-1-64,0 1-65,2-3 443,0-1 34,-4 5-360,0 0-42,-5 4-292,12-12 1130</inkml:trace>
  <inkml:trace contextRef="#ctx0" brushRef="#br0" timeOffset="1201.783">769 202 13696,'0'0'1834,"0"0"-703,0 0-293,0 0-466,0 0-36,0 0-38,0 0-37,0 0 173,0 0-29,0 0 96,0 0 80,0 0-100,0 0-89,1 0-80,-1 0-103,0 1-42,0-1 62,0 0-100,1 1 62,0 0-97,-1-1 47,1 1 67,-1-1 83,1 1 100,-1-1 118,7 8-140,0-1-104,0 1-111,1-1-117,0 1-125,-4-5-6,-1 1-33,2 0-35,-1-1-36,0 1-36,0 0-38,0 0-49,0-1-42,0 1-42,1 0-45,-1 0-44,0 0-46,0 0-47,0 0-48,0 0-48,1 0-50,-1 0-51,0 0-52,-1 0-52,1 0-54,0 0-55,0 1-56,-3-3 591,1-1-33,1 3-390,4 3-1248,-6-5 1514,1 0 40,0-1 134,-1 1 34,2 0-327,1 1-34,1 2-259</inkml:trace>
  <inkml:trace contextRef="#ctx0" brushRef="#br0" timeOffset="1531.9">783 382 12032,'1'0'810,"0"1"-46,0 0-45,0 1-42,-1-1-42,1 0-39,-1 0-39,1 1-37,-1-1-35,0 1-34,0 1 355,0 0-117,0 1-106,-1-1-184,0 0-55,1-1-47,-1 1-41,0 1 5,0-1-41,-3 6 305,3-5-188,0-1-69,-2 6-273,-1 0-53,1 0-45,-1-1-36,-1 3-83,-11 19-499,8-18 442,1-2 83,-1 0 74,-1 0 96,5-5 59,-1 0 33,1 0 38,-1-1 40,0 1 43,0-1 46,0 1-38,1-1 52,-2 1 198,-9 6 690,12-10-911,2 1-33,0 0 100,3 1-101,0-1-81,3 1-51,6 1-33,-2-2-50,1-1-63,-1 0-64,1-1-59,-1 0-59,1 0-55,-1-1-55,1-1-50,-1 1-50,1-1-47,-1 0-46,1-1-41,-1 1-42,1-1-37,-1 1-37,1-1-34,-4 1-52,21-6-2316,-18 5 2058,0 0-43,-2 0 141,0 0-51,-1 0-61,0-1-71,-3 2 495,1-1 90,-1-1-27,2-1-202,-5 5 795</inkml:trace>
  <inkml:trace contextRef="#ctx0" brushRef="#br0" timeOffset="1981.697">994 217 9984,'0'-2'341,"0"-1"116,0-1 99,0 1 85,0-1 217,0 0 74,0-6 2040,0 9-1220,0 1-1083,0 0-292,0 0-51,0 0 15,0 0 108,0 0 230,0 0-318,0 0-73,0 0-68,0 0-55,1 1-47,0 1 16,0 2-22,0-2-37,0 1 56,-1 0 82,3 18 99,-1 0-89,1 0-77,0 1-68,0-2-54,1 1-39,1 13-72,11 48-198,-11-57 240,0-1 46,9 24-1217,-13-48 1051,0 0 48,0-1 10,0-2 55,2-3-10,-1 2-48,9-35-487,1 0 118,-7 19 291,1 0 39,0 0 43,-1 1 44,2-5 52,-1 1 72,1 0 77,-1 0 83,14-38 1216,-12 42-910,1 2 61,-2 7 198,0 8-99,1 6-92,-1 4-86,-1 3-78,0 1-72,-1 0-65,-1-1-57,-2-6-86,8 23 269,0-1-62,-2 1-58,0 0-54,-1-1-51,0 1-49,-1 1-43,1-1-41,4 21-40,-10-42-162,1-1 32,1 6-19,3 16-98,-4-19 121,0 0-40,0-1-30,0 0-51,0 0-62,-1-1-71,1 2-134,0 0-114,-1-5 257,0 1-34,0-1-34,0 0-37,0 0-38,0 1-39,0-1-42,-1 0-43,1 0-44,0 0-47,0 0-47,0 0-50,-1-1 215,1 0-50,-1 0-42,1 0-36,-1 4-987,0 8-2429,-1-10 2738,-1-1 401,1-1 85,-1 1 104,1-3 447,0 1 33,-4 3-1066,-4 2-796,9-7 2157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6:04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89 11136,'0'-2'780,"0"1"47,0-1 633,-1 0 2024,1 2-2475,0 1-61,0 0-48,0 0-109,0 0-444,0 0-35,0 0-39,0 0-42,0 0-43,1 1-47,-1-1-50,0 0-52,0 1-56,1-1-57,-1 1-61,1 0-63,5 25 785,1 1-103,-4-13-291,0-1-38,0 1-40,0 0-46,1 5-53,0 0-100,0 1-107,0-1-118,-1-10 108,-1 0-34,1-1-33,-1 1-36,1 0-36,0-1-37,-1 1-40,1-1-39,3 8-1417,-4-9 1021,0 1-190,-1-5 467,0 0-42,-1 0 65,1-1-38,0 1-41,-1-1-45,1 1-49,-1-1-52,1 0-56,-1 1-58,1-1 78,-1 0 112,0 0-34,0 1-248</inkml:trace>
  <inkml:trace contextRef="#ctx0" brushRef="#br0" timeOffset="570.459">102 89 12288,'0'0'1642,"0"0"-629,0 0-262,0 0-115,0 0-132,0 0-111,0 0-18,0 0 108,0 0 264,0 0 100,0 0 198,0 0-729,0 0-34,0 0 159,0 0-110,0 0-94,0 0-78,0 0-64,0 0-44,2 0-8,-1 0 10,0 0 85,0 0-24,-1 0 37,13 0-178,1 1-103,-1 0-90,1 1-77,3 0-144,0 2-72,2 2-165,6 5-392,-16-5 720,-3 1 59,-2 0 55,-1 1 53,-1 1 49,-2 0 46,-1 0 42,-1 0 39,-3 6 67,-2-1 77,-4 5 180,0-3 94,-1-3-67,1 0 50,-28 27 1036,21-23-861,0-1-89,9-8-293,-1 0-45,8-6-108,-1 1-28,0-1-37,0 1-42,1 1-81,3-1-66,2-3 145,2 0 44,38-3-136,-33 3 143,-1 0-1,0 1 0,0 0 0,1 1 25,-6-1-2,0 0-1,0 0 0,0 1 0,0-1 1,-1 1-1,1 0 0,0 0 0,-1 0 1,2 2 2,-3-3 3,0 1 1,0 0 0,0 0 0,0 0-1,-1 0 1,1 0 0,-1 1 0,1-1-1,-1 0 1,0 1 0,0-1-1,0 1 1,0-1 0,0 1 0,-1 0-4,1 0 4,-1-1 0,0 1 0,0-1 0,0 1 0,0 0 1,0-1-1,0 1 0,-1-1 0,1 1 0,-1-1 0,0 1 1,0 0-5,-1 2 23,0-1 1,0 0-1,-1 0 1,1 0-1,-1 0 0,-2 2-23,-22 19 238,2-5 102,11-10-79,-1-2 42,-2 2 102,-10 4 250,-16 10 372,29-16-729,1 1-37,6-5-184,-7 5-7,14-8-68,0-1 1,0 0-1,0 0 0,0 1 1,0-1-1,-1 0 0,1 1 1,0-1-1,0 0 0,0 1 1,0-1-1,0 0 1,0 1-1,0-1 0,0 0 1,0 1-1,0-1 0,0 0 1,0 1-1,0-1 0,1 0 1,-1 1-1,0-1 1,0 0-1,0 1 0,0-1 1,1 0-1,-1 0 0,0 1 1,0-1-1,0 0 0,1 0 1,-1 1-1,0-1 1,0 0-1,1 0 0,-1 0 1,0 0-1,1 1 0,-1-1 1,0 0-1,1 0 0,-1 0 1,0 0-3,17 8 67,2-4-54,2-2-65,1-1-75,-8-1 0,0 1-36,-1-1-100,0 1-33,0-1-40,1 0-49,-1 0-56,0 0-63,1-1-72,-1 1-77,3 0-202,0-1-122,-8 1 438,0 0-35,0 0-37,1 0-38,-9 0 649,6 0-675,0 0-87,15-1-1963,-13 0 1634,-4 1 623,-1-1 34,4 0-348,1-1-39,4 0-279</inkml:trace>
  <inkml:trace contextRef="#ctx0" brushRef="#br0" timeOffset="1051.168">515 9 13568,'-1'0'375,"0"0"42,-1 0 518,-2-1 2459,3 0-2723,0 1-60,0-1-70,1 0-102,-1 0-264,1 1-33,0-1-35,0 0-37,-1 0 904,1 1-687,0 0-34,0 0 8,0 0-53,0 0 97,0 0-81,0 0-64,0 0-69,1 0-55,5 0-94,-4 0 69,10 0-55,15 0 88,-18 0-69,-1 0-52,2 0-93,-1 0-115,-4 0 91,-1 0-39,1 0-42,-1 0-45,-5 0 148,-1 1 62,1 0 47,-2 1 33,-4 3-16,-13 5 69,-1-1 116,-1 1 101,1-1 86,-6 3 178,9-5-196,-5 2 136,13-3-173,3 0 44,6-2-73,4-1-60,3 0-54,2 0-46,8 1-27,-4-1-98,4-2-87,-6 0 1,-1-1-20,0-1-52,-2 1-14,0-1-51,1 1-58,-1-1-64,-2 0 48,1 1-44,-1-1-47,1 1-50,-1 0-52,1-1-55,-1 1-59,1 0-62,-2 0-393,5 0-1201,-3 0 707,-1 0 209,0 1-66,-1-1 179,-1 1-63,1 0-74,-1 1-80,-1-2 704,-1 1 111,1 0-28,0 0-233</inkml:trace>
  <inkml:trace contextRef="#ctx0" brushRef="#br0" timeOffset="1399.257">294 353 13056,'0'0'1710,"0"0"-657,0 0-273,0 0-434,0 0-33,0 0-37,0 0-33,0 0 159,1 0-25,0 0 96,5 0 410,0 0-102,0-1-97,0 1-90,0-1-85,0 1-79,0-1-73,0 0-67,2 0-22,-1-1-77,0 1-68,0-1-56,1 0-48,1 0-49,16-5-180,-17 5 162,-1 0 34,1 0 49,0 0 65,4-1-204,1-1-36,-1 1-39,0-2-40,0 1-44,0 0-46,0-1-47,0 1-52,4-3-265,0 1-116,0 1-122,-8 2 407,0 0-33,14-3-885,-9 2 431,-2 1 175,-1 1-63,-1-1-82,1 0-97,0-1-116,-6 3 539,1-1-36,0 0-37,-1 0-39,1 0-43,-1 0-43,-1 1 256,0-1 81,0 1-20,0-2-172</inkml:trace>
  <inkml:trace contextRef="#ctx0" brushRef="#br0" timeOffset="1567.795">655 205 8704,'0'0'1178,"0"0"-453,0 0-187,0 0-83,0 0-177,0 0-46,0 3 650,0 3 536,0 1-107,0 0-101,0-1-99,0 1-93,0-1-88,0 1-84,1-1-80,-1 1-75,0 0-70,0-1-65,0 1-63,1-1-55,-1 1-53,0-1-48,0 1-42,1 3 106,-1 1-83,1 7 84,-1 12 120,1-17-265,-1 1 77,0-1 104,1 20-79,0-17-225,0 1-36,0 9-33,0-13-78,-1 0-33,0 0-37,0 0-39,0 0-41,-1 0-45,1-10 261,0 0-44,-1-1-46,1 1-43,0 0-43,0 0-43,0 1-41,0-1-41,-1 0-40,1 0-40,0 0-38,0 0-38,0 1-37,0-1-37,0 0-35,1 0-36,-1 0-33,0 1-35,0 2-712,1 0-127,0 0-118,0 0-114,0-1-108,1 0-101,0 0-96,-1-3 1478,-1-1 37,1 2-378,1 0-40,-1 1-300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3:46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253 169 12544,'0'0'1642,"0"0"-629,0 0-262,0 0-115,0 0-133,0 0-110,0 0-24,0 0 94,0 0 230,0 0 97,0 0 215,0 0-421,0 0-348,0 0-36,-1 3 276,-3 2-196,0 1-48,0-1-44,0 1-40,-3 2 9,0 1-64,-1-1-51,1 1-34,-20 21-47,16-16-41,-1 0-90,1-1-101,-1 1-117,6-8 148,0 1-35,0 0-35,0 0-37,-1 0-38,1 0-41,0 0-42,-1 0-43,-1 2-208,0 0-77,3-3 105,0-1-122,-10 11-1684,8-9 1495,1-1 132,-1 0 116,-2 1-39,-4 4-272</inkml:trace>
  <inkml:trace contextRef="#ctx0" brushRef="#br0" timeOffset="222.408">122 325 12672,'0'1'783,"0"0"-32,0 1 655,1 0-125,-1 0-118,0 0-114,1 0-108,0 0-103,0-1-98,-1 1-92,1 0-88,0 0-82,0 0-77,1-1-72,-1 1-66,0 0-61,0-1-57,1 1-36,0 0-65,0 0-55,-1 0-46,3 1-153,4 5-449,-5-6 509,0 1 69,-1-2 83,-1 1 75,1-1 89,0 1 103,13 10-843,-8-7 300,0 0-124,-3-3 146,0 1-47,-1-1 11,1 0-42,-1-1-44,0 1-50,1 0-53,-1 0-58,0 0-61,1 0-67,0 0-94,-1 0-80,1 0-84,0 0-88,-3-1 606,1 0-34,1 1-512,3 1-916,-4-2 1271,0 0 37,1 1-256,0-1 112,0 1-34,2 0-248</inkml:trace>
  <inkml:trace contextRef="#ctx0" brushRef="#br0" timeOffset="563.49">396 1 13312,'0'3'447,"-1"-1"-74,1 0-2,-1 0 87,0 0 56,1 0-119,-1 1 7,1 0 96,0 1 11,-1 1 103,1 2 118,0-4-314,0 1 34,-1 4-370,1 1 112,-1 2 92,0 1 72,0 6 199,-1 27 839,1-29-950,1-2-128,-1-1-65,1-1-82,0 0-98,1 30-236,0-25 46,0-7 6,0-1-45,0 1-56,0-1-67,0 3-169,-1-7 176,1 1-36,-1 0-39,1 0-40,-1 0-44,1-1-45,-1 1-47,0 0-51,1 0-53,-1 0-54,0 0-58,0 0-59,0 0-63,1 0-64,-2-4 545,1 1-34,0 0-35,0-1-35,0 1-34,-1-1-35,1 1-34,0-1-33,-1 2-472,1 0-91,-1-1-89,1 1-90,0-6 1873,0 0-32,1-1 387,0 0-106,0 0-88,0 1-127,1-1-46,7-7 1602,-6 6-1372,0 1 100,-1 1-364,-1 0 40,0 0 46,1 0 50,-1-1-120,1 0-35,1-2 346,-1 2-364,0 0-45,0-1-43,0 1-41,0 0-39,0 1-36,2-4 121,1 1-118,1 0-100,0 0-84,2 1-64,-4 2-93,0 0-70,0 0-72,0 1-72,-1 0-73,1-1-76,0 1-77,-1 1-77,1-1-80,-1 1-80,1 0-82,0 0-83,0 0-84,-1 1-87,1-1-87,0 1-88,-2 0 601,-1-1 95,0 0-29,1 0-215</inkml:trace>
  <inkml:trace contextRef="#ctx0" brushRef="#br0" timeOffset="879.646">82 697 14336,'-2'24'1891,"1"-9"-725,1-5-301,-1-6-480,1 0-37,0-1-39,0 0-38,0 0 181,0 1-26,2 4 111,0-2-229,-1-2-147,0-1-38,1 6 92,-1-3-33,1-1 35,0 1 90,0 0 37,1 0 97,0 0 116,-1-3-231,0 1 34,1 1-13,1 0-34,4 3 220,0 0-116,2-2-105,1-1-92,0 0-82,1-2-70,0 0-58,8 0-87,-10-3-38,0 0 0,0 0 0,0-1 0,2 0 115,8-3-119,5-5-247,-1-4-68,1-8-147,-18 15 349,-2 0 0,1-1 0,-1 1 0,4-7 232,-5 6-179,-1 0 0,1 1 1,-1-2-1,0 1 0,0-3 179,3-21-520,-7 4 161,-5 1 89,-4 5-35,7 17 246,0 0-1,0 0 0,0 1 0,-1-1 0,0 1 0,1 0 0,-1-1 0,0 2 0,-1-1 0,1 0 0,-3 0 60,-19-7-331,12 6 118,0 1-39,-1 1-47,1 2-55,-1 0-63,1 0-72,1 2-79,1 1-89,7-2 12,1 0 66,0 0 57,-1 0 47,-3 1-294,-9 4-885,11-3 1006,0 0-84,3-1 324,1 0-34,-1 0-37,1 0-42,-2 0-246,1 1-91,0 1-102,1-1-112,-1 0 350,1 0 100,0 1-27,-2 1-216</inkml:trace>
  <inkml:trace contextRef="#ctx0" brushRef="#br0" timeOffset="1215.748">783 180 14464,'-3'3'1097,"0"0"-61,1 0-59,-1 0-57,0 1-58,0-1-53,0 0-55,1 0-52,-1 0-50,0 0-49,1 0-49,-1 1-45,0-1-46,1 0-43,-1 1-42,0-1-41,1 0-39,-1 1-38,1-1-36,-1 0-35,-2 4 90,0 0-122,0 0-112,0 0-99,0 0-88,0 0-77,-2 3-225,0 0-108,-1 0-56,-9 13-866,12-16 1059,-1 0 41,0 0 47,1 0 69,-1 0 84,0-1 97,6-6 77,-5 5-422,0 0-47,0 1-48,0-2-50,1 1-54,-1 0-56,0-1-59,0 1-60,1-1-64,-1 0-66,-1 0-69,1 0-71,0-1-74,-1 1-76,0-1-79,0 0-81,3-2 605,-1 1 104,0-1-32,-2 0-236</inkml:trace>
  <inkml:trace contextRef="#ctx0" brushRef="#br0" timeOffset="1378.312">599 325 12544,'7'-1'1642,"-2"0"-629,-2 1-262,0-1-115,-1 1 71,1 0-116,-1 0-103,0 1-88,0-1-18,0 1-85,0 1-19,1 0 60,0 0 52,-2-1-34,1-1 39,-1 1-155,-1-1 34,3 0 72,0 0-56,-1 0-56,1 1-54,0-1-51,0 1-52,0 0-48,0 0-48,1 0-46,-1 0-43,0 0-44,1 0-40,-1 1-40,0-1-38,1 1-36,-1-1-35,3 2-272,-1-1-78,1 1-72,-1 0-66,3 1-521,0 0-109,-1 0-89,0-1-65,-1 1-75,-2-2 848,-1 0 115,0 0-36,2 1-257</inkml:trace>
  <inkml:trace contextRef="#ctx0" brushRef="#br0" timeOffset="2115.341">707 381 13056,'-1'2'486,"0"1"360,-1 0-47,1 0-48,-1 0-44,1-1-45,-1 1-43,1 0-41,0 0-41,-1 0-38,1-1-39,0 1-36,-1 0-35,0 3 287,-1-1-125,1-2-277,1 1-39,-1-1-37,1 0-35,-2 4 66,0 0-114,0 1-103,-1 0-107,1 1-120,-3 6-203,4-7 222,-2-1-43,-9 17-669,5-15 544,0-1 65,4-3 190,0-2 33,-3 3 35,1-2 95,-1 0 107,0 0 123,4-3-237,0 0 71,0 1 61,1-1 51,-3 2 328,-5 4 912,7-5-1086,0 0-80,2-1 53,2-1-80,0 1-71,1-2-65,0 1-58,1 0-50,0-1-43,1 0-37,2 0-85,12-3-391,-13 2 346,3 0-77,0 0-79,0 0-72,1 0-64,-2 0 45,0 0-34,8-1-542,5-3-534,12-6-1090,-19 6 1537,-2 1 213,-1-2 68,-1 0 87,-1-1 105,-4 3 353,0 1 33,-1-1 36,0 0 39,0 0 40,0-1 43,-1 0 46,0 0 48,-1 2 15,1 0 49,-1-1 44,0 0 43,0 0 39,0 0 36,1-5 348,-1 3-187,0 1 35,0-7 527,-1 2-34,-2-11 1313,1 7-782,2 10-794,1 4-55,1 1-66,1 2-80,1 2-90,0 2-103,3 4 46,-1 0-97,2 2-74,-1 0-69,4 1-45,7 6-37,-14-14-49,1 2-35,0-1-34,0 1-36,2 2-108,-2-2-67,-3-5 51,0-2 61,2-2-14,-1-3 72,3-5-91,-5 6 0,4-9 14,-1-1 76,-1 0 90,0 0 102,-1 6 38,-1-1 44,1 1 45,0 0 49,0-3-40,0-1 105,0 0 84,-1 0 62,7-27 1125,-3 24-933,-6 15-594,0 0 1,0 0-1,0-1 0,0 1 0,0 0 1,0-1-1,0 1 0,0 0 0,1 0 1,-1-1-1,0 1 0,0 0 0,0 0 0,0 0 1,1-1-1,-1 1 0,0 0 0,0 0 1,1 0-1,-1-1 0,0 1 0,0 0 0,1 0 1,-1 0-1,0 0 0,0 0 0,1 0 1,-1 0-1,0 0 0,0 0 0,1 0 1,-1 0-1,0 0 0,1 0 0,-1 0-23,5 3 496,0 6 28,-3-5-317,-1-1-44,4 12 288,0 0-47,-1 0-46,0 0-42,0 0-41,-1 1-40,0-1-36,0 0-35,3 16 66,-1 1-116,0-1-99,0 1-84,-1-1-63,1 0-50,-4-22-44,1 0 38,5 35-544,-5-31 436,0 1-95,-1-4 35,1 0-78,-1 0-90,0 0-104,0-4 230,0-1-38,-1 1-39,1-1-43,0 1-45,0-1-45,-1 1-50,1-1-50,-1 1-52,1-1-56,0 1-58,-1-1-58,1 1-62,-1-1-63,1 0-67,-1 1-67,1-4 651,-1 1 40,0 2-398,0 0-42,0 2-315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09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117 389 13952,'-2'-1'414,"1"0"87,0 0 73,0 0 63,0 1 194,0-1 51,0 1 1874,1 1-1443,-1-1-703,1 0-42,0 0 108,0 1-112,0-1-193,0 0-104,0-1-115,0 1-123,0 0-33,0-1 304,0 1-88,4 0-256,5-6-182,-2 1-22,-1 2-56,1 0-1,0 0 0,0 1 0,0 0 1,8-1 304,8 0-600,-10 3 309,0 0 42,-1 1 50,0 0 59,0 3 54,-2 0 100,-3 0 52,-2 1 37,3 7 185,-8-10-240,1 0 0,-1-1 0,1 1 0,-1 0 0,0 0 0,0 0 0,0-1 0,0 1 1,0 0-1,0 0 0,0 0 0,-1 0 0,1-1 0,-1 2-48,-3 7 182,-2 1-52,-11 9 86,-1-2-114,8-9-100,-1-1-36,1 0-40,-1 0-41,0-1-45,-1 0-47,1 0-49,-1 0-53,0-1-55,0 1-57,0-1-60,1 0-64,-4 2-211,1-1-103,1 1-109,-1 0-112,11-6 607,-1 0-51,0 1-155,-2 0-400,-1 2-430,2-2 579,2-1 466,1-1 34,-4 2-343,0 0-39,-4 1-277</inkml:trace>
  <inkml:trace contextRef="#ctx0" brushRef="#br0" timeOffset="162.566">198 489 14976,'0'0'1993,"0"0"-765,0 0-318,0 0-505,0 0-40,0 0 225,0 0-60,0 0-55,0 0-52,0 1-50,0-1-45,0 0-42,0 0-39,0 1 40,0-1-60,0 1-50,0-1-41,0 1-5,0 1 127,0-2-113,0 1 45,0-1 84,0 0-9,0 0-44,1 0-40,-1 0-33,1 2 103,2 2-5,1 1-296,0 1-41,0-1-60,1 0-77,-2-1 24,0-1-48,0 0-53,0 1-59,0-2 13,0 1-48,0 0-51,-1-1-53,1 1-56,0-1-61,0 1-62,-1 0-66,1-1 10,-1 0-59,1 0-62,-1 1-64,0-1-66,1 0-68,-1 0-70,0 0-74,-1-1 724,-1 0 35,2 0-352,-1 0-38,0 0-281</inkml:trace>
  <inkml:trace contextRef="#ctx0" brushRef="#br0" timeOffset="381.977">446 137 14592,'0'2'997,"0"0"-49,0 1-49,0-1-45,-1 1-47,1-1-44,0 1-44,0-1-42,0 0-40,0 1-41,0-1-38,-1 1-38,1-1-36,0 1-35,0-1-35,-1 1-32,1 2 288,-1 0-118,1 0-107,-1 0-99,0 0-90,1 0-80,-1 0-70,0 0-62,0 1-55,1-1-49,-2 4-121,0 12-329,1-14 413,1-1 65,-1 0 75,1-1 83,0 0 99,0 1 113,0 4-484,0 0 54,0 23-42,0-19 45,0-6-4,0 0-42,0 1-68,0 0-74,0 0-85,0-1-98,0-3 157,0 0-37,0 0-38,0-1-41,0 1-43,0 0-45,0 0-48,0 0-49,0 0-52,0-1-53,0 1-57,0 0-58,0 0-61,0 0-62,0 0-65,0 0-66,0-3 554,0 0 38,0 3-388,0 0-43,0 2-314</inkml:trace>
  <inkml:trace contextRef="#ctx0" brushRef="#br0" timeOffset="750.993">211 712 15872,'0'0'2084,"0"0"-801,0 0-331,0 0-528,0 0-42,0 0-2,0 0-36,0 0 244,0 0-121,0 0-107,0 0-131,-1 0-56,1 0-49,0 0-41,-1 0-3,0 0-12,0 0 14,1 0 69,0 0 98,0 0-81,0 0 34,0 0 36,1 0 39,-1 0 43,0 0 46,6-1-328,-1-1-92,0 0-36,0 0-36,4-3-201,15-6-597,-14 8 185,2-1-45,17-3-1121,-18 6 1273,-2 0 64,0 2 88,-2 1 111,-3 1 586,-2 1 79,-2 2 137,-3 4 308,-2-1 15,2-4-297,1-2-131,0 0-70,-7 6 425,-12 13 982,14-15-1178,1-1-38,-1 1-49,1 0-63,2-2-153,0-1-37,0 1-42,1 0-45,-1 2-18,2-1-57,2 0-59,1-1-59,2-1-61,0 0-61,2 0-64,0-1-63,2-1-65,-1 0-67,1-1-67,0 0-67,0 0-71,0-2-70,0 1-71,-1-2-73,-5 2 703,3-1-462,-1 0-80,8-2-1962,-6 1 1637,-3 1 598,0 0 35,2-2-372,1 0-44,2-1-302</inkml:trace>
  <inkml:trace contextRef="#ctx0" brushRef="#br0" timeOffset="1079.12">491 441 14720,'-1'0'-103,"1"-1"33,-1 1 24,0 0 118,1-1 108,-1 1 99,0-1 90,0 1 79,0 0 72,0-1-43,0 1 37,0-1 603,0 1 59,-2-2 1653,3 2-1998,-1-1-42,1 1 75,0-1-105,0 1-426,0 0-36,1 0-39,-1 0-41,0-1-46,1 1-47,-1 0-50,1 0-55,0-1-57,-1 1-60,1 0-64,0 0-65,5-1-251,0-1-92,1 1-66,1 0-191,6 0-482,-1 1 7,-5 3 487,-1-1 193,-1 2 71,-4-2 498,-1 1 40,1 1 93,-2 1 115,-1 0 83,-7 9 674,4-8-591,2-3-175,0 0-65,-4 5 392,1 1-26,-1 0-54,0 0-57,1 0-56,0 1-59,0-1-59,1 0-59,0 1-62,3-6-35,0 0-34,0 4-88,2-2-124,1 1-114,1-2-107,2 0-95,0-1-86,1-1-78,-1-1 87,1 0-39,6 1-727,2-2-396,8-3-989,-19 2 2195,0-1-58,10-1-1828,-7 0 1466,0 1 198,-1-1 104,2-1-32,3-1-236</inkml:trace>
  <inkml:trace contextRef="#ctx0" brushRef="#br0" timeOffset="1267.61">800 1 11776,'0'0'855,"0"0"-55,0 0-55,0 0-52,-1 1-51,1-1-48,0 0-48,0 0-44,0 1-43,0-1-40,0 1-41,0-1-36,0 0-36,0 1-33,-1 0 180,1 0-135,0 0-82,-1 0-71,1 1-58,-1-1-47,1 0-34,-2 7-25,1-5 73,1 0 93,-1-2-11,1 1 51,0 0 57,-1 0 65,-1 11 151,1 0-67,0 1-61,0 1-53,0 0-47,0 0-38,0 15 126,0 4-13,0-6-153,1 0-42,0-10-78,0 0-35,0-3-35,0 0-33,1 0-37,-1 0-41,1-2-13,-1-1-33,1 0-35,-1 1-38,1 0-41,0-1-41,-1 1-46,1 0-46,0-7-62,-1 1 54,3 13-808,-2-10 675,0-5 189,-1 0-41,1 1-99,0 0-75,0 0-88,0 0-101,-1 0-115,1-4 398,-1 1-33,0 0-35,1 0-38,-1-1-38,0 1-40,0-1 223,0 0 33,1 2-337,-1 0-37,0 1-270</inkml:trace>
  <inkml:trace contextRef="#ctx0" brushRef="#br0" timeOffset="1494.003">715 444 13056,'0'0'1490,"0"0"-95,0 0-91,0 0-90,0-1-87,0 1-83,1 0-80,-1 0-79,1 0-75,-1 0-73,1 0-69,0 0-67,-1-1-64,1 1-62,0 0-57,0 0-57,0 0-71,0 0-44,0 0-41,0 0-39,0 0-38,1 0-34,0 0 0,0 0-102,0-1-68,0 1-56,1 0-46,0 0-169,5 0-562,-5 0 626,0 0 48,0 0 99,-2 0 115,0 0 36,0 0 43,0 0 45,1 0 49,-1 0 53,-1 0 58,1 0 60,8 0-537,-1 0 51,18-1-251,-15 0 169,-6 1 78,1 0-39,-1 0-44,1-1-53,-2 1 1,1 0-46,0 0-51,-1-1-56,1 1-59,0 0-64,-1 0-68,1 0-73,0-1-77,0 1-81,0 0-86,0 0-89,0 0-94,0 0-99,0 0-103,0 0-107,-2 0 575,4 0-1090,-5 1 1330,0-1-45,0 1-145,0-1-93,0 1-115,-1-1 470,0 1-36,-1-1-46,1 1 92,-1-1-23,0 0-190</inkml:trace>
  <inkml:trace contextRef="#ctx0" brushRef="#br0" timeOffset="1659.566">741 544 13312,'1'0'978,"-1"0"-50,0 0-52,0 0-49,0 0-47,1 0-48,-1 0-45,1-1-45,-1 1-42,1 0-43,0 0-39,-1 0-41,1 0-37,0 0-37,0-1-35,0 1-35,1 0 173,0-1-96,0 1-88,0-1-81,0 1-76,0 0-68,1-1-61,-1 1-54,1-1-47,-1 1-40,3-1-197,11-2-989,-13 2 1072,0 1 58,0 0 76,-1-1 98,1 1 117,-2 0-16,0 0 37,4 0-404,1 0-60,-1 0-58,1 0-59,-1 0-58,1 0-58,-1-1-57,0 1-55,1 0-57,-1 0-55,0-1-54,0 1-55,1-1-54,-1 1-52,0 0-53,0-1-52,0 0 235,0 1 115,0-1-37,4-1-264</inkml:trace>
  <inkml:trace contextRef="#ctx0" brushRef="#br0" timeOffset="1912.885">602 700 10880,'-8'11'1427,"4"-4"-548,0-2-227,2-2-101,0 0-115,1-1-92,-1 6 476,1-6-647,1-1-34,-1 3 58,1-1-76,-2 4 93,2-5-112,-1 0 41,1 2 101,-1-1 101,1-1-111,0 0 40,-1 1 42,1-1 47,-1 1 50,1-1 54,-1 1 57,1 1 60,-1 0 200,1 1-79,0-1-72,1 1-69,0 0-62,0-1-59,1 1-53,-1 0-48,2 0 12,0 1-54,1-1-45,0 0-36,1 0 8,-3-3-138,0 0 0,1 0 1,-1 0-1,1 0 1,-1-1-1,1 1 1,0-1-1,0 0 0,-1 0-89,13 4 161,1-2-37,0-1-38,2-2-38,-1-1-38,0-1-39,0-2-39,0-2-40,20-13-432,-12 2 71,-11 4 101,-3-1-78,-2-2-90,-5-1-107,-5 1 96,-6 3-35,-3 1-45,-4 1-55,-1 2-64,-1 2-74,1 1-83,1 2-94,9 2 94,-1 1 92,1-1 75,-7 0-901,4 2 573,4-1 368,0 1-67,-1 1-148,0-1-118,3 0 465,0 1-38,0-1-39,-1 1-42,0 0-59,0-1 102,0 1-27,-2 0-222</inkml:trace>
  <inkml:trace contextRef="#ctx0" brushRef="#br0" timeOffset="2279.903">1097 361 15104,'0'0'1993,"0"0"-765,0 0-318,0 0-505,0 0-40,0 0 118,0 0-59,0 0-55,0 0-52,0 0-47,0 0-44,-1 0-40,1 0-35,0 0 55,-1 0-92,1 0-64,-1 0-15,0 0 50,1 0 9,0 0 49,0 0 60,0 0 69,0 0 160,0 0-168,0 0 36,0 0 37,0 0 41,0 0 42,0 0 45,1 0-267,0 0-52,0-1-47,0 0-42,2-1-46,0 0-100,6-5-339,-6 5 381,-1 1 41,5-1-215,-3 1 113,-1 0 0,1 0 1,-1 1-1,1 0 1,-1-1-1,1 1 0,-1 0 1,1 1-1,0-1 108,7 4-248,-2 2 65,-2 3 89,-3 3 113,-3-2-221,-2-1 108,0-1 80,0 0 43,-9 16 176,5-14-159,-2 0-89,3-5-26,0-1-40,0 1-51,0 0-56,-1 0-61,1-1-67,-1 0-74,0 1-81,1-1-86,-1 0-93,0 0-99,0 0-105,0 0-112,0 0-118,0-1-125,3-1 570,-1 0-33,1-1-35,-1 1-34,1 0-37,0-1-36,-1 1 127,0 0-274,-5 3-1408,5-3 1704,1-1 47,0 0 186,-1 0 36,-1 1-337,-1-1-32,-4 2-262</inkml:trace>
  <inkml:trace contextRef="#ctx0" brushRef="#br0" timeOffset="2494.329">1150 413 13952,'1'0'1102,"0"0"-93,0 0-89,0 0-84,0 0-80,0 0-74,-1 0-72,1 1-65,-1-1-63,1 0-56,-1 0-53,1 1-48,-1-1-44,1 0-39,-1 1 142,1-1-72,1 1 306,-1-1-458,0 0 35,-1 0 17,1 0 44,0 0 52,0 0 60,5-2-6,1 2-99,1 0-108,1 0-119,-5 1-65,0-1-33,1 1-34,-1-1-36,1 1-36,-1 0-39,0 0-38,1-1-40,1 1-256,1 0-109,-1 0-115,-1 0-119,-3-1 735,0 0-39,-1 0-37,1 1-35,2-1-357,-1 1-118,-2 0 245,1-1-34,1 2-610,0-1-348,1 3-893,-1 0-44,-2-1 857,0 0 332,-1 0 91,0 0 280,1 0 98,-2 1 113,1-3 371,0 1 34,0 2-525,-1-1 107,1 1-26,-2 2-226</inkml:trace>
  <inkml:trace contextRef="#ctx0" brushRef="#br0" timeOffset="2865.34">1012 665 12416,'-1'0'1232,"0"0"-88,1 0-86,-1-1-82,1 1-78,-1-1-75,1 1-71,0-1-67,0 0-65,1 0-61,-1 1-57,1-1-54,-1 0-50,1 0-46,0 0-44,0 0-40,0-1 7,0 1-46,0 0-40,0 0-34,2-2 101,3-3 183,-4 5-211,7-5 25,2 2-66,1 0-56,1 2-49,8-1-27,7 2-80,-21 1 2,0 0 0,-1 1 0,1 0 1,0 0-1,-1 0 0,1 1 1,5 2 22,-10-3-8,0-1 0,0 1 0,0 0 0,0 0 0,-1 1 0,1-1 0,0 0 0,-1 0 0,1 1 0,-1-1 0,1 1 0,-1 0 0,0-1 1,0 1-1,0 0 0,0 0 0,0-1 0,0 1 0,0 0 0,0 0 0,-1 0 0,1 0 0,-1 0 0,0 1 0,1-1 8,-1 10-18,0 0 1,-1 0-1,0-1 0,-1 1 1,-1 0-1,1-1 0,-3 5 18,-7 32-62,2 13 70,6-21 96,3-16-12,6-3 61,-4-20-145,-1 0 0,1 0 0,-1 0-1,1 0 1,-1-1 0,1 1 0,0 0 0,-1 0 0,1 0 0,0 0 0,0-1 0,-1 1 0,1 0 0,0-1-1,0 1 1,1 0-8,-1-1 7,0 0-1,0 1 0,1-1 0,-1 0 0,0 0 1,0 1-1,1-1 0,-1 0 0,0 0 0,0-1 1,1 1-1,0 0-6,15-6 20,-1-3-54,-11 5 21,1 0 1,-1 0 0,0-1 0,-1 0 0,1 0 0,-1 0-1,0-1 1,1-1 12,-3 5-4,2-4-19,0 0-1,0-1 1,-1 1-1,1-1 0,-1 0 1,-1 0-1,0 0 1,1 0-1,-2 0 1,1-1-1,-1-1 24,-2-12-96,-6 1-35,-7 3-43,-6 3-56,9 9-42,-18-2-251,20 6 334,0 0-38,-2 0-90,1 2-86,-1-1-106,6 1 208,-1-1-35,-2 2-305,-1 0-115,5-1 332,-1 0-33,1 0-34,0 0-36,0 1-37,0-1-38,0 0-41,1 1-41,-1 0-43,0-1-45,1 1-46,-1 0-47,0 0-3,0 1 116,0 0-41,-3 1-271</inkml:trace>
  <inkml:trace contextRef="#ctx0" brushRef="#br0" timeOffset="3331.092">1561 329 14208,'-1'-1'1013,"0"0"-84,0 0-81,-1 0-78,1 0-73,0 0-71,0 1-66,0-1-63,0 1-60,-1 0-54,1 0-53,0 0-47,-1 0-46,1 0-40,0 0-37,-1 1-34,0 0 15,0 0-61,-2 1-43,-2 2-73,4-3 48,0 1 54,-1 0 80,2-1 9,-1 0 56,1 0 63,0 0 72,-14 10 71,1-1-60,0 1-60,1 0-60,-1 0-59,1 1-60,0-1-60,0 1-60,0 0-59,0 0-60,1 0-60,-1 0-59,0 1-60,1-1-60,-1 0-59,1 1-60,-4 2-202,0 1-93,0 0-92,0-1-94,12-10 430,-1-1-57,0 1-172,-1 1-437,5-4 666,-1 0 36,1 0 37,-1-1 35,0 1-323,0-1 125,1 0 117,1-1 107,-1 0 98,2-1 88,-1 0 99,1 0 47,-1-1 40,1 1 36,1-1 44,-1 0 38,1 0 55,2-1 121,2-2 469,1 0-47,1 1-43,0 0-43,0 1-39,1 0-40,0 0-35,0 1-36,10-1 360,-1 0-117,0 2-102,-1 1-88,-1 0-384,21 4 303,-24-2-357,-3 1-93,1-1-99,-6 0 16,0-1-33,1 1-37,-1-1-39,3 2-240,-4-2 179,1 1-34,-1-1-37,0 1-38,0-1-40,1 1-41,-1-1-43,0 1-45,0-1-46,0 1-49,0 0-50,1-1-51,-1 1-54,0 0-54,0-1 77,-1 1 103,2-1-34,2 1-244,-7-2 942</inkml:trace>
  <inkml:trace contextRef="#ctx0" brushRef="#br0" timeOffset="3498.643">1624 97 11648,'0'0'1517,"0"0"-581,0 0-243,0 0-106,1 1-123,-1 0-97,2 7 508,-1-3-568,0 1 33,0 6 419,0 1 56,1 22 1157,-2-23-1402,1-1-39,-1-2-162,0-1-36,1 1-41,-1-1-49,0 0-53,1 0-59,-1-1-65,1 1-72,5 65 788,-4-48-566,1 0-40,-1-2-58,0 1-56,0-1-66,0 1-74,0-1-85,0 1-95,-1-1-103,1 1-113,-2-18 268,1 9-350,-1-8 228,1 1-40,-1-1-40,0 0-44,0 0-48,0 1-51,0-1-52,-1 0-58,1 1-59,-1-1-62,0 0-66,0 0-69,-1 0-71,0 0-75,-2 7-910,-4 5-1062</inkml:trace>
  <inkml:trace contextRef="#ctx0" brushRef="#br0" timeOffset="3795.85">1379 685 12544,'0'0'958,"0"0"-115,0 0-109,0 0-101,0 0-94,0 0-88,0 0-80,0 0-72,0 0-43,0 0-73,0 0-63,0 0-53,-1 0-42,1 0-41,0 0-142,-1 0 125,1 0 48,0 1 35,0-1 31,0 0 40,0 1 46,0-1 52,-1 2 1008,1 1-123,-1-1-116,1 1-110,0-1-102,-1 1-97,1 0-89,0 0-82,0 1 3,0-1-98,0 1-84,1 0-74,-1 0-29,0 1-69,0 0-30,1 3 12,-1-1 46,1-3 24,-1 8-116,1-2-46,-1 2-55,1-1-65,0 0-72,0 0-77,0 0-83,1 0-89,1 1-95,0 0-100,-2-10 401,-1 0-37,1 1-35,0 0-35,0 5-390,1 0-118,-1-1-52,1 1-84,-1-2-75,1 0-64,-1-3-54,0-1-44,-1-6-1267,1-6 2596,0 0 104,1 0 93,1-1 83,2-3 182,1 1 87,4-6 477,3 2 97,-10 13-839,0 1-1,0-1 1,1 1 0,0 0-1,3-2-436,12-4 1380,-6 7-591,0 2-82,0 4-99,1 3-121,6 9 205,-14-8-420,1 1-20,-3 1-76,-1-2-108,-1 1-86,-1 0-102,-1 0-116,0-2-61,-2 1-100,0-1-109,-1 0-117,0 0-126,1-3 325,0-1-36,0 1-35,-1-1-37,1 1-38,-1-1-39,-1 1 43,0 0-111,0-1-95,0 1-80,-1 0-257,0 0-69,-10 7-2510,13-9 3193,0 0 37,-2 1-367,-2 0-39,-1 2-292,6-5 1141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18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17279,'0'1'-53,"0"0"33,0 1 77,0-1 116,0 0 101,0 1 169,0-1 103,0 0 209,0 0 497,0 0 111,0 0-532,0-1-230,0 0-342,0 0-33,0 0 68,0 0-119,0 0-138,0 0-36,0 0-39,0 0-41,0 0-58,0 0-56,0 0-58,0 0-62,0-1-65,0 1-67,1 0-70,-1 0-74,0 0-77,0 0-79,0 0-82,0 0-86,0 0-88,1 0-91,-1 0-95,0 0-97,2 0-186,0 0-47,0 0-347,3 0-981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16.3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84 231 14976,'-7'6'1993,"3"-2"-765,2-2-318,1-1-505,0 0-40,0 0-42,0 0-40,0 0 187,-1 2-33,-2 4 98,-1 6-111,1-6-172,1 1 35,-2 5 166,-1 0 95,2-4-131,0 1 52,0 0 58,0 0 64,0 1-366,0 0-53,1 1-51,0 0-51,1 1-51,0-1-48,1 1-48,0 0-47,0 0-46,1 1-45,1-1-44,-1 0-43,1-1-42,1 1-41,0-1-40,0 0-39,5 10-615,-3-11 393,-3-8 517,4 7-640,-1-8 432,-3-2 196,-1 0 42,1-2-34,0 0 107,0-5 60,-1 6-58,-1-18 35,0-1 58,0 1 46,-1 0 35,-2-54 403,5 41-358,0 14-80,4-39 92,2 31-9,-2 14-39,2 3 34,-6 8-129,-1 0 0,1 1 0,-1-1-1,1 1 1,-1-1 0,1 1 0,-1-1 0,1 1 0,0 0 0,-1-1-1,1 1 1,0 0 0,-1-1 0,1 1 0,0 0 0,0 0 0,-1 0 0,1 0-1,0-1 1,0 1 0,-1 0 0,1 0 0,0 0 0,0 1 0,-1-1-1,1 0 1,0 0 0,-1 0 0,1 0-24,11 10 431,1 8 37,-8-8-275,-1-1-36,6 18 118,-4-13-183,-1 1-35,-1 0-39,1 0-43,-1 0-46,1 1-51,-1-1-54,0 1-57,-1 0-63,1-1-65,-1 1-70,1 0-72,-1-1-78,0 0-80,-2-6-140,3 13-925,-3-14 1032,0-1 38,0-1-95,0 1-118,-1-4 383,0 0-38,1 1-280,0 1-88,-1-1-96,1 0-104,-1-1 297,0 1 106,0-1-35,0 2-246</inkml:trace>
  <inkml:trace contextRef="#ctx0" brushRef="#br0" timeOffset="185.524">273 83 16256,'1'3'532,"-1"-1"-86,1-1-2,0 1 104,0 0 79,-1 0-149,0 1 9,1-2-201,-1 1 33,0 1 300,0-1-264,0 0 35,0 1 36,0 0 40,0 0 41,0 0 45,0 3-382,0 1 62,0 0 54,0 2 45,0 9 411,0 31 1143,0-34-1365,0 1-69,0-1-90,0-7-225,0-1-35,0 0-37,0-1-42,0 1-43,0-2-49,0 14-38,0-1 61,0 50 88,0-51-58,0-2-34,0 0-46,0 1-69,0 0-80,0 0-92,0 0-108,0-7 147,0 0-39,0 0-43,0 0-44,0 0-47,0 0-49,0 0-52,0 0-53,0 0-58,0 0-58,0 0-61,0-1-64,0 1-65,0 0-70,0 0-69,0 0-74,0-4 582,0-1 42,0 5-419,0 1-47,0 4-338</inkml:trace>
  <inkml:trace contextRef="#ctx0" brushRef="#br0" timeOffset="654.249">713 271 10368,'-1'2'557,"0"0"-33,-1 1 425,0 1-123,1-1-114,-1-1-105,1 1-97,-1 0-88,1-1-79,0 0-94,0 0-51,0 0-45,1-1-37,-2 3 22,-1 5 20,2-4-25,0-2-15,0-1 47,0 1 57,0 1 65,0-1 77,-1 1 84,1 0 96,-1 0 104,-1 8 290,1 0-122,1 1-114,2-1-106,1 1-100,1 0-90,1 0-84,2-2-76,-1-1-99,1-2-40,7 8 3,-3-9-100,0 0-34,7 0-62,1-3-38,-15-4 71,-1 0 0,1 0 0,0 0 1,-1 0-1,1 0 0,-1-1 0,1 0 0,-1 1 1,1-1-1,1-1 53,0 0-88,-1 0 0,1 0 0,-1 0-1,0 0 1,0-1 0,0 0 0,0 0 0,0 1 0,0-2 0,1-1 88,9-16-417,-4-1 55,-5 7 166,-1 2 46,-2-3 42,-1 0-78,-3 0-77,-1 0-73,-2 1-72,-3 1-71,-2 3-69,-3 2-68,-3 3-610,11 5 775,0 0 0,0 1 0,0-1 0,0 1 1,-1 0-1,-1 1 451,-8 1-1048,8-1 485,0 1-33,0 0-38,1 0-44,-1 1-50,1-1-53,-3 1 56,0 1 97,-1 1-31,-7 2-223,17-7 864</inkml:trace>
  <inkml:trace contextRef="#ctx0" brushRef="#br0" timeOffset="882.638">399 683 11648,'10'6'1551,"-5"-2"-594,-1-2-248,0 0-108,-2-1-125,-1 0-102,1 0-94,4-1 307,-3 0-511,0 0 75,1 0 135,1 0 97,1 0 85,0 0 72,1-1 186,1 0 65,18-6 1762,-7 1-1795,1-1-125,-9 4-366,-1 0-35,1 0-34,-1 0-38,6-2 11,0 0-88,0 0-91,0 0-95,0 0-97,0-1-102,0 0-104,-1-1-108,0 0-112,-1-1-115,1-1-118,-2 0-123,0-1-124,0-1-129,-7 5 568,0 0-34,0-1-33,-1 1-35,2-3-36,-1 0-72,1 0-66,-2-1-63,1 0-56,-1 0-52,-1 1-47,0-1-41,-1 1 444,0 1 104,-1-2-30,2-5-225,-4 14 858</inkml:trace>
  <inkml:trace contextRef="#ctx0" brushRef="#br0" timeOffset="1086.091">943 0 12800,'0'3'790,"1"1"-57,-1-1-55,1 0-53,-1 1-49,0-1-49,0 1-45,0 0-42,0 1 144,0 1-81,0-1-75,0 0-66,0 1-57,0-1-48,-1 4 141,1-1-71,-2 20 1485,2-11-663,1-1-284,-1-6-477,1 0-36,2 53 935,-1-20-506,-1-7-206,1 1-92,-1-7-165,1 1-89,-1 0-101,0 0-113,1-5-97,-1-1-94,0 1-100,0 0-106,0 0-114,0 0-121,0-1-127,0-12 322,0 0-34,-1-8-97,0-1 58,0 18-1547,0-14 1267,0-5 334,0 1-47,0-1-53,0 1-63,0 0-69,1-1-79,-1 0 205,0-1-41,0 0-43,0 1-44,0-1-48,0 1-49,1-1-52,-1 0-54,0 0 360,0-1 39,0 2-382,0 1-41,0 1-306</inkml:trace>
  <inkml:trace contextRef="#ctx0" brushRef="#br0" timeOffset="1250.778">1011 152 15872,'-1'0'1147,"0"1"-64,1 0-65,-1-1-62,1 1-62,-1-1-58,1 0-59,0 0-56,0 0-55,0 0-54,0 0-51,0 0-50,1 0-49,-1 0-46,0-1-47,1 1-44,-1-1 11,1 1-59,-1-1-57,1 1-53,0-1-50,0 0-49,0 1-46,0-1-42,-1 0-40,1 0-37,1 0-199,0-1-117,-1 1-95,3-1-59,0-1-36,1 0-53,0 1-67,-2 0 194,0 1-42,0-1-47,0 1-52,0 0 69,0 0-43,0 0-44,-1 0-48,1 0-51,-1 0-52,1 0-57,-1 0-58,0 1 412,0-1 39,1-1-403,0 1-46,2-2-326</inkml:trace>
  <inkml:trace contextRef="#ctx0" brushRef="#br0" timeOffset="1565.851">993 331 13056,'0'-1'1233,"0"0"-108,0 0-104,1-1-100,0 1-95,-1 0-91,1-1-87,0 1-84,1-1-78,-1 0-75,0 1-70,1-1-66,-1 1-62,1-1-58,0 0-54,-1 0-49,2 0-48,-1 0-59,0 0-50,1 0-44,2-2-219,-2 0-4,7-4-554,-5 4 437,-1 1 238,-1 0 103,-1 1 123,0 1 35,-1 0 41,1 0 43,-2 0-118,3-1-86,0-1-34,4-2-233,2-2-100,0 2-78,-8 4 441,1 1 0,-1-1 0,1 0 1,-1 1-1,1-1 0,-1 1 0,1 0 0,-1 0 0,1-1 1,-1 1-1,1 0 114,-1 0-52,-1 0 1,1 1-1,0-1 0,-1 0 1,1 0-1,-1 0 1,1 1-1,0-1 0,-1 0 1,1 1-1,-1-1 1,1 0-1,-1 1 0,1-1 1,-1 1-1,1-1 1,-1 0-1,0 1 0,1-1 1,-1 1-1,0 0 1,1-1-1,-1 1 0,0-1 1,1 1 51,1 5-184,-1 0 66,0 0 60,-1 0 55,0 1 50,-1-1 45,0 1 40,0 0 35,-1 5 160,-1-1 57,-8 22 895,7-21-822,1-2-67,-1 4 114,-2 5 278,0 1 35,-14 43 1944,11-36-1607,0 1-45,-1 0-103,9-27-959,1 1 0,0-1 0,-1 1 0,1-1 0,0 1 0,0 0 0,0-1 0,0 1 0,0-1 0,0 1 0,0 0-47,2 2 87,1-3-38,2-2-48,2-3-58,7-12-763,-7 6 364,-2-1-41,0-5-249,-1-1-112,-3 7 254,-1-1-58,-1 1-62,0 0-69,-2 0-74,-1 1-79,-1 1-84,-1 1-89,2 3 137,-1 1 110,-1 1-8,4 1 657,1 1-1,-1-1 0,1 1 0,-1 0 0,0 0 0,1 0 0,-1 0 0,0 0 0,1 0 1,-1 0 223,-6 2-1014,2 2 2,3-2 453,1 1-44,0-1 123,0 0-32,-4 6-1141</inkml:trace>
  <inkml:trace contextRef="#ctx0" brushRef="#br0" timeOffset="1965.744">1222 243 13312,'0'2'756,"0"1"-48,0-1-133,0 0-34,0 1 443,0 1-122,0 0-114,0-1-105,0 1-97,0-1-87,0 1-80,0-1-75,0 0-59,0 1-51,-1-1-43,1 3 54,0 10 108,-1-11-171,1 1 61,-1-1 90,1 1 112,0-2-154,-1-1 38,1 0 39,0 0 43,-1 11 26,0 1-85,1 0-76,1 2-66,0 2-42,1 1-67,0 3-54,3 9-75,-4-23-25,4 9-41,-3-13 39,-1 0-58,1-1-55,0 1-79,-1 0-94,1 0-108,0-2-49,0-2 86,1-2 66,1-1 45,7-8-545,-7 4 454,9-17-747,-5 7 438,-1 1 169,-1 0 55,0 3 137,-1-1 54,0 0 61,0 0 68,-2 4 107,0 1 36,0-1 37,1 1 38,-1 0 42,0-1 44,1 1 44,-1 0 48,1-1 2,0-1 106,-1 3 13,1-1 57,-1 1 51,1 0 44,0-2 144,1 1 45,2 0 174,5-4 468,-1 8-491,-2 5-87,-1 5-86,-1 4-88,-1 1-89,0 2-88,-2-1-91,0-1-90,-4-11-184,9 33 364,-3-10-164,-3-4-90,1 0-76,-2-4-80,1 1-80,-1-1-93,0 0-106,0-1-164,-2-4 106,1-3 2,-1 1-74,0-1 5,0-1-76,0 0-84,0 1-97,0-2-63,0 1-105,0 0-114,0 0-124,0-3 503,0 0-35,1 0-35,-1-1-36,0 1-38,0 0-38,0 0-41,0 0-41,1-1 339,-1-1 38,0 2-389,0 1-43,0 1-311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14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15 13056,'0'0'816,"0"0"-35,0-1-36,0 1-35,0 0-33,0 0-33,1 0 546,0-1-123,-1 1-120,1 0-111,0-1-108,0 1-249,0 0-55,0 0-52,0 0-50,0-1-47,0 1-45,0 0-43,0 0-40,0 0-39,0-1-34,2 1-25,-1 0-113,1-1-94,-1 1-64,1 0-53,6-1-780,-6 0 634,-1 1 209,0 0 39,0 0 67,-1 0 40,1-1 47,-1 1 51,0 0 58,1 0 62,-1 0 70,0 0 74,19-1-651,10-2-205,-10 2 217,-3 1 105,0 0 68,-3 0 93,-1 2 73,0-1 85,0 2 97,-12-3-144,0 0-1,0 0 1,0 1 0,0-1 0,0 1 0,0-1 0,0 0 0,0 1 0,0 0 0,0-1-1,0 1 1,0 0 0,0-1 0,0 1 0,-1 0 0,1 0 0,0 0 0,0 0-34,1 8 262,-3 0-36,-2 1-44,-2 0-51,0-1-56,0 0-64,4-8-15,-15 23-49,-26 32 20,29-40-15,-1 1-47,-2 1-85,1-1-99,7-8 96,0 0-33,0 0-37,0-1-37,0 1-48,0 0-45,0 0-48,0 0-52,0-1-54,1 1-56,-1 0-61,1 0-62,-2 0 42,5-4 280,0-1-55,2-1 114,-1 0-34,0 0-38,1 0-40,-1 0 40,1-1-33,0 0-36,0 0-37,-1 1-40,1-1-41,0 0-45,-1 0-45,0 1-95,-1 0 108,0 0-31,-2 1-234</inkml:trace>
  <inkml:trace contextRef="#ctx0" brushRef="#br0" timeOffset="186.501">201 163 11648,'9'3'1551,"-5"-2"-594,0 1-248,-1-1-108,-1-1-126,-1 1-102,0 0-97,2 3 285,-1-1-548,0 0 120,0 0 103,0 1 86,1 0 61,-1 0 53,11 18 1815,-9-16-1650,-2-3-344,-1 1-35,1-1-13,0 1-69,0-1-79,0 0-87,5 10 48,-3-6-60,-1 0-45,2 2-114,-3-5 55,0 0-33,2 4-198,-1-1-113,-1-4 197,-1 1-33,1-1-35,0 1-37,1 2-347,-1 0-114,1 0-120,-2-3 439,1 0-33,-1 0-34,0 0-35,1 0-36,-1 0-37,0 0-37,1 0-40,-1 0-40,0 0-40,0 0 47,1-1 111,-1 1-33,1 2-252</inkml:trace>
  <inkml:trace contextRef="#ctx0" brushRef="#br0" timeOffset="464.758">260 194 11392,'0'0'1517,"0"0"-581,0 0-243,0 0-106,0 0-123,0 0-101,0 0-94,0 0 283,0 0 142,0 0-122,0 0-108,0 0-95,0 0-124,0 0-49,0 0-43,1 0-35,-1 0-3,1 0 111,0 0-103,-1 0 35,1 0 69,-1 0 97,1 0 116,-1 0-169,1 0 37,-1 0 41,0 0 43,3 0 138,1 0-63,-1 0-62,1 0-59,-1-1-56,1 1-53,-1-1-50,1 1-47,-1-1-45,1 0-41,-1 0-40,1 0-35,3-1-117,-1-1-111,1 0-71,-1 0-60,11-11-1031,-11 7 851,-3 2 273,0 0 50,-1-2-91,1 1 45,-1-1 43,1 1 42,-1-1 43,0 0 40,0 1 40,0-1 39,0 0 37,-1 1 38,1-1 36,0 0 35,-1 1 35,1-1 33,1-6 273,-1 1 76,-1 8-126,-1 2-46,0 1-47,0 2-43,0 1-42,-1 2-42,1 0-39,0 2-38,1 44-644,-1-33 299,1 0-77,0-3-26,-1 1-89,1-1-104,0 0-121,0-2 5,0 0-103,0-1-115,0 1-122,-1-6 447,0 0-34,1 0-35,-1 0-37,1-1-37,-1 1-40,1 0-39,-1 0-42,1 0-10,-1 0 109,0 1-38,0 3-256</inkml:trace>
  <inkml:trace contextRef="#ctx0" brushRef="#br0" timeOffset="749.995">157 570 11776,'-3'5'1763,"1"-3"-927,0 1-40,1 0-47,0-1-55,-1 1-62,1-1-70,0 0-230,0 0-36,0-1-38,1 0-41,-1 0-43,1 1-45,-1-2-48,1 1-49,-1 1 893,1 0-87,-1-1-82,1 1-78,0-1-74,1 1-70,-1-1-66,0 1-62,1-1-57,0 0-54,0 0-50,0 1-45,0-1-42,0 0-37,2 1 24,-1 0-102,1-1-51,7 4-147,-5-3 148,-3-1 44,0 0 35,1-1 44,-1 1 51,5 1-148,0 0-35,8 2-111,2 0-110,1-1-90,-4-2 12,1-1-34,-10 0 156,0 0-1,0 0 1,0-1 0,0 0-1,0 0 1,4-2 193,-2 0-180,-2-1 37,1-5-49,-5-1 102,-5 0 68,3 7 28,-1 0-1,0 0 0,0 0 1,-1 0-1,1 1 0,0-1 1,-1 1-1,-2-3-5,-6-2-61,3 4-127,-9-4-140,12 5 197,-1 0-41,0 0-86,0 1-90,0-1-112,2 1 182,1 0-36,-2 0-295,0 0-119,2 0 315,0 1-33,1-1-36,-1 1-37,0-1-39,1 1-41,-1-1-41,1 1-43,-1-1-45,0 1-46,1-1-48,-1 1-49,0-1 2,1 0 116,-1 0-38,-2 0-270,5 1 1047</inkml:trace>
  <inkml:trace contextRef="#ctx0" brushRef="#br0" timeOffset="1071.139">476 223 14848,'0'0'1993,"0"0"-765,0 0-318,0 0-505,0 0-40,0 0 323,-1 0-80,1 0-75,0 0-70,0 0-64,0 1-61,0-1-55,0 0-50,0 1-25,0 0-49,0-1-44,0 1-35,0 0 0,0 2-25,1-2 2,-1 0 52,1 0 116,-1 0-65,0-1 39,3 3-104,1 0-38,3 3-41,0-2-79,0-1-51,8 2-226,15-1-472,-20-4 596,0-1 73,-1-2 143,-4-2 75,-1-3 83,-5-6 149,-6-2-23,2 7-164,-1 2-93,1 1-86,0 2 113,0 0-82,-1 0-80,0 1-76,-1-1-73,1 1-70,-1 1-66,0-1-62,0 1-60,0 1-56,0 0-53,0 0-49,0 1-46,0 1-43,0 0-39,0 0-36,4 1 194,-1 0-82,1-1 26,-4 4-992,3-3 960,1-1 47,1 1 223,-1-1 35,-2 2-341,-1 0-38,-4 1-272</inkml:trace>
  <inkml:trace contextRef="#ctx0" brushRef="#br0" timeOffset="1449.126">372 578 15104,'1'0'1181,"0"0"-64,-1 0-61,1 0-61,-1-1-58,1 1-57,-1 0-56,1 0-54,0-1-51,-1 1-52,1-1-48,0 1-47,-1-1-46,1 1-45,0-1-41,-1 1-42,1-1 29,0 0-53,0 0-52,0 0-48,0 0-44,0 0-43,-1 0-40,1 0-36,0 0-23,0 0-43,0 0-40,1-1-34,-1 1-44,0-1-35,3-3-334,-1 2 78,-1 0 176,-1 1 93,1 1 76,-1-1 76,0 1 77,1 0 90,-1-1 99,7-5-484,1-1-126,0 1-118,1 1-112,1 0-105,-1-1-98,1 1-92,0 0-86,0 0-81,0 0-74,0 0-65,0 0-59,-1-1-53,0-1-46,9-7-1388,-15 11 2015,0 0 33,-1 0 34,1 0 33,2-4-451,1-1 128,-2 1 128,1-1 125,-1-1 123,-1 1 121,0 0 119,-1-1 117,0 0 115,0 0 114,-1-1 110,-1 1 110,0-1 107,0 0 106,0 2-294,-1 0 115,0 0 91,1 1 76,-1-7 470,1-8 757,-1 13-1019,-1 0-43,0 0-91,1 3 144,0 0-101,-1 1-83,1 0-68,0-2 30,0-12 774,0 11-678,0 3-98,1-1 77,-1 1 96,0-1 115,0 10-338,0 0-73,0 0-67,0-1-60,1 1-50,-1 0-45,1 3 57,2 11 85,-3-9-97,5 46 397,-2-16-293,0-6-140,1 0-103,-2-5-106,1 0-104,0-1-115,-2-14 82,0 1-34,3 25-884,-2-27 674,0 1-82,-1-3-3,1 1-98,0-1-118,-1-4 311,-1 0-36,2 1-216,-1 0-76,0 0-82,0 1-86,0-1-94,0 0-99,0 1-104,0-1-111,-1-3 807,1-1 37,-1 4-378,0-1-42,0 4-304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4:0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2918 8960,'-9'6'781,"0"0"54,-13 10 1244,9-6-772,11-8-840,2-2-96,0 0-91,0 0 39,0 0 420,0 0 946,0 0-911,0 0-60,0-1 81,0-2-352,0-5-153,1 0-47,1 0-44,0-1-38,5-9 64,0-1-97,20-30 26,-16 30-29,22-30 289,14-15-414,-16 23 180,1-3 42,-31 43-219,93-133 563,-37 57 166,43-42-732,-46 59 174,75-82 156,-65 68-214,-2-1-37,41-54 18,5 5-39,-49 62-50,0-1-33,13-13-42,126-139-196,-117 121 178,-66 77 128,7-10-55,12-12-45,-13 13 89,-3 4 93,-9 11-16,0 0 37,5-8 195,-7 9-120,0 1 37,0-1 41,-1 1 43,1-1 46,-1 0 49,0 2-162,0 1-49,-2 2-116,0 0-42,0 0-50,-1 0-59,2-2-125,-2 5 48,-1-1-81,1 1-61,-1 0-100,0 0-120,-1 1 189,0-1-37,0 1-40,0 0-41,-1 0-44,1 0-47,-1 1-49,1-1-50,-1 0-55,0 0-55,0 0-216,0 1 425,0 0-34,0 0-244,0 0-90,0 0-100,0 0-85,0 0-293,0 0-764</inkml:trace>
  <inkml:trace contextRef="#ctx0" brushRef="#br0" timeOffset="398.929">1445 803 13952,'0'0'1283,"-1"0"-82,2 0-78,-1 0-77,0-1-75,0 1-72,1 0-69,-1 0-68,1 0-64,0-1-62,0 1-61,0 0-56,0-1-56,0 1-53,0 0-50,0-1-47,0 1-63,0 0-37,1-1-35,-1 1-35,2-1 51,0 0-111,-1 0-87,1 1-59,-1-1-48,1 0-40,1 0-142,6-2-477,-6 2 531,-1 0 43,1 0 85,-1 0 113,-1 0 50,-1 1 40,1-1 43,-1 1 45,0 0 50,1-1 53,23-5-327,20-3 44,-10 7 30,-18 2 30,-1 3 43,-12-2-61,-1 0-1,1 0 0,-1 0 1,0 1-1,1 0 0,-1-1 1,0 1-1,0 1 0,0-1 1,0 0-1,0 1 0,-1-1 1,1 1-1,-1 0 0,0 0 1,1 0-1,-1 0 0,-1 0 1,1 0-1,0 1 0,-1-1 1,0 0-1,1 4-41,5 17 211,-3 0-35,-1 1-46,-1-1-57,-1-15-113,-1 0 33,0 39 97,0-32-136,-1-1-91,0-6 11,0-1-45,1 1-48,-2-1-54,1 0-60,0 0-66,-1 0-71,1 0-76,0-5 262,0 0-36,1 0-38,-1 0-50,0 0-56,0 1-64,1-1-70,-1 0-79,1 0-84,-1 0-93,1 1-98,0-1-107,-1-1-114,1 1-120,1-1 599,-1-1-33,0 0-33,0 1-35,0-1-36,1 0-36,-1 0-37,0 0-39,0-1 449,1 1 37,-1-1-365,0 0-37,0 0-290</inkml:trace>
  <inkml:trace contextRef="#ctx0" brushRef="#br0" timeOffset="984.363">1926 388 9472,'-3'-1'269,"0"0"112,0 1 19,0 0 62,0-1 55,0 1 48,0-1 163,-1 1 44,-6 1 1663,5 1-1000,1 0-538,2 0-206,-1 0-66,2 1-164,-1 0-64,1 0-70,1 1-79,-2 6 348,1 0-37,1 0-36,1 0-35,2 10 389,2 0-125,3-1-115,1 0-104,3-1-96,1-1-83,-2-4-126,1-1-43,15 8 78,-19-15-205,-1-1 0,0 0 1,7 2-59,-8-4 16,1 0 1,-1 0 0,1 0 0,0-1 0,-1 0 0,1 0 0,4-1-17,15-2-22,-2-3-101,3-4-131,-21 5 124,1 1 0,-1-1 1,0 0-1,4-4 130,-4 3-134,0-1-1,0 0 1,-1 0 0,0 0 0,0-1 0,0 0 0,1-3 134,5-12-253,-2-2 65,-4 1 113,-2 0 83,-4 2 67,-4 1 49,4 16-96,-1 1-1,1 0 0,-1 0 0,0 0 0,0 0 0,0 1 0,0-1 0,0 0 1,-1 1-1,1 0 0,-1-1 0,1 1 0,-1 0 0,0 0 0,0 1 1,0-1-1,0 1 0,0-1 0,0 1 0,-1 0 0,1 0 0,0 0 0,-1 1 1,0-1-28,-9-1-134,1 1 82,-1 0 68,1 1 55,-5 1 87,-29 4 443,26 0-382,2-1-99,1 1-107,6-2-70,1 1-57,0 0-65,0-1-71,-1 1-79,1 1-86,0-1-92,1 0-101,-1 1-107,0-1-114,1 1-123,4-3 429,1 1-34,-1-1-33,0 0-35,1 1-37,-1-1-35,1 0-39,-1 1-38,1-1-39,0 1-40,1-2 326,1 0 38,-2 1-391,-1 0-46,-3 1-316</inkml:trace>
  <inkml:trace contextRef="#ctx0" brushRef="#br0" timeOffset="45361.706">1804 288 10880,'-1'-1'886,"1"1"-36,-1-1-37,1 1-35,0 0-35,-1-1-34,1 0 609,0 1-127,0-1-123,0 1-115,0-1-111,0 1-104,1-1-99,-1 1-94,1-1-86,0 1-83,-1 0-75,1 0-70,0-1-64,0 1-44,1 0-74,-1 0-65,0 0-54,1 0-61,0 0-41,3 0-512,-3 0 421,0 0 139,-1 0 34,0 0 45,0 0 40,0 0 45,0 0 51,-1 0 57,1 0 63,0 0 67,-1 0 76,14-2-171,0 0-66,7-3-38,-1 1-78,27-6-72,14 1 50,0 3-1,37 1 22,-25 9 0,-16-1 0,-54-3 3,-1 0-1,1 1 1,-1-1-1,1 1 1,-1 0 0,1 0-1,-1 0 1,2 1-3,12 3 38,-14-5-18,7 0 32,-5 0-6,-1 1 24,0 1 39,-2-1 51,0 2 60,-1-3 247,0-1-60,0 1-54,-1-1-53,1 1-48,-1-1-46,0 1-41,1-1-39,-1 0-20,0 0-45,0 0-39,-1 0-33,-1-1-115,-1-2-181,1 2 157,1 0 91,1 1 99,-1 0 82,-36-35-606,1-2 96,15 16 212,1 1 41,-2 0 44,0 0 47,15 14-19,-17-12 29,14 12-32,2 0-79,4 3 30,0 1-35,-1 0-61,1-1-55,-1 1-59,1-1-67,-1 1-73,1 0-78,-1 0-85,0 0-91,4 2 22,0 0-112,0 0-58,-4-1-1245,5 1 1490,-1 1 33,1 0 68,-1-1 38,-1 0-388,-2 1-45,-1-2-314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4:12:4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77 5632,'0'-6'3932,"0"6"-2982,0 0-42,0 1-55,0 1-70,0-1-83,0 1-98,0 1-112,0-2-292,0 0-32,0 0-36,0 1-36,0-1-39,0 0-40,0 0-42,0 1-44,0-1-45,0 0-48,0 10 499,0 6 193,0 1-37,0 18 391,0 1-124,0 0-110,-1 8 6,1 0-113,-1 10-5,-1 29 123,0-11-219,2-13-183,1-1-38,-1 12 33,1 30 23,7 62 60,-3-94-157,1 1 68,2-1 96,3 43 202,3 26 171,-10-99-558,-2-1-35,1 3 84,3 9-206,-5-39 37,3 18 16,-5-11-127,1-16 4,-1 1 41,1 13 54,0-10-95,0-1-102,0-3 10,0 1-56,0 0-63,0-1-70,0-2 128,0 0 7,0 0-54,0 0 92,0 0-34,0 0-576,0 0 91,0 0 84,0 0 79,0 0 73,-1 0 67,1 0 62,0-1 56,0 1 25,0 0 54,0 0 48,0 0 37,-1-1-27,1-1-79,0 2 91,0-1-67,0 1 37,0 0-36,0-1-41,-1 1-46,1-2-451,0 0-86,0-7-2077,0 6 2301,0 1 33,0 0 66,0 0 36,0-3-367,0-1-40,0-3-295</inkml:trace>
  <inkml:trace contextRef="#ctx0" brushRef="#br0" timeOffset="1769.061">2 109 6272,'-1'-1'1432,"1"1"-77,0-1-74,-1 1-73,1 0-70,0-1-69,0 1-68,0-1-64,0 1-63,0-1-62,0 1-59,1-1-58,-1 1-55,0-1-54,0 1-52,1-1-50,-1 0-48,1 1-47,-1-1-43,1 1-44,-1-1-39,1 1-40,-1-1-36,1 0-35,0 0 55,1 0-118,0 0-101,-1 0-87,1 0-104,0-1-71,1 1-43,2-2-485,-2 2 361,-1 0 229,0 0 54,0 0 76,0 1 56,-1-1 61,1 0 70,-1 1 78,1-1 85,-1 1 93,1-1 101,24-3-395,0 0 0,0 1 0,17 1-67,-19 1 55,36-2-22,98-7 224,-90 1-211,-34 5 59,17-1-105,34 5 185,87 12 234,-129-9-339,1 1-41,77 0-112,-69-6 91,31-1 71,42 4-48,-26 0 53,-31-1-48,93-5 123,-61 0-135,-30-1-94,1-1-102,-5 1 178,27 2 135,0 4-151,-13 2 30,31 6-33,-54-2-14,-1-4 0,43-3 17,-35-4-38,12-2-47,10 4 85,106-6 91,-122 9-103,4 0 28,-24 0-45,-8 0-47,-1 0-69,-20-4 288,-10 1-82,2 2-46,-4-1-117,-4 1 21,-6 1 8,0 0-50,1 0 22,5 0 4,-3 2 38,1 0-46,7 8 100,-5 5 50,0 17 77,-4-25-108,2 53 109,-4 33 21,0-25-27,1-21-59,-1-1 103,1-1 63,-3 61 376,1-42-312,0-26-194,1 0-79,-2 22 28,1 83-46,2-98 62,0-1 67,1-11 23,-1 0 58,-5 18 92,1-25-192,3-1-65,1 38-4,0 78-39,1-116 10,3 8 60,1 15 51,-4-31-74,1 22 13,0-12-95,2-5-66,0 1-84,-2-18-95,-1 0 85,0 0 82,0 0 35,3 12-84,-2-9 66,-1 0-66,0 0-98,0-4 74,-1 0-40,1 0-46,-1 0-50,0 0-55,1 0-61,-1 0-64,0 0-69,0 0-75,0 0-79,-1 0-84,1-1-88,0 1-95,-1-1-97,0 1-103,0-1-108,1-3 841,0 1 34,-1 0-343,0 0-40,-1 1-279</inkml:trace>
  <inkml:trace contextRef="#ctx0" brushRef="#br0" timeOffset="3218.231">86 1815 5632,'0'0'338,"-1"0"-62,-3-1 431,2 0-369,1 1-92,0-1 47,0 1-4,0 0 48,0-1 54,1 1 62,-1 0 68,1-1 75,0 1 82,0 0 88,0 0-263,0 0 519,0 0 163,0 0-727,0 0-205,0 0-35,0 0 367,0 0 186,0 0-470,7 0 405,0 0-66,0 0-64,-1-1-60,1 1-56,0 0-54,0-1-49,0 1-47,0-1-44,-1 0-40,1 1-36,0-1-33,6 0 69,1-1-92,2 1-61,20-3-17,-25 4-10,0-1 40,-3 1 8,0-1 34,0 1 39,0 0 45,27 0 85,0 0-64,0-1-56,-1 1-49,7-2-28,0 1-47,83-7-39,-3 1-21,0 4 86,-59 2 7,-1-1 39,65-5 79,4 1-18,-41 4-32,87 2-137,-1 0 95,355 0 447,-475-1-679,0-1 111,-4-2 73,92-10 261,-81 7-222,-32 3-82,29-3-112,0-1 59,38-5 68,-16 4 200,65 2-236,-109 6 32,-15 0-76,1 2 0,0 0 1,2 1 43,-6 2 11,0 2 40,-7-3-39,20 1 119,-18-3-125,-14-1-1557,0 0 126,-1-1 120,1 1 114,0 0 106,0 0 101,0-1 93,0 1 86,1-1-54,-1 1 103,0-1 93,0 1 81,0-1-25,0 0 81,1 0-27,-1-1-187,1 0-11,-1 1 193,1-1 27,-1 1-84,0 1 25,1-1-84,-1 0-97,0 0-109,0 0 361,0 0 39,1-2-380,-1-1-37,0-1-297,0 5 1182</inkml:trace>
  <inkml:trace contextRef="#ctx0" brushRef="#br0" timeOffset="31431.864">3324 1295 5632,'0'0'770,"0"0"-295,0 0-121,0 0-55,0 0 27,0 0-38,0 0-36,0 0-34,0 0 125,0 0-113,0 0-115,0 0-60,0 0-53,-1 0-43,1 0-133,-1 0-389,1 0 443,-1 0 66,1 0 92,0 0 24,0 0 33,0 0 36,0 0 40,0 0 41,-1 0 46,1 0 14,0 0 41,0 0 43,0 0 45,0 0 49,0 0 49,0 0 53,0 0 54,0 0 57,0 0 60,0 0 60,0 0 64,0 0 66,0 0 68,0 0 71,0 0 72,10 0-658,-1 0-70,0 0-63,1 0-60,0 1-54,-1-1-51,1 0-44,0 1-41,7 0-19,1 0-87,-1 0-58,23 3-179,-17-1 162,-7-2-450,-10-1 299,0-1-95,-3 1 132,0 0-36,0 0-38,0 0-45,0-1-46,0 1-53,0 0-56,-1 0-60,1 1-64,0-1-69,0 0-72,-1 1-78,1-1-81,-1 1-85,0 0-89,1 0-94,-3-1 392,1 0 96,-1 1 89,1-1 83,-1 0 76,0 0 67,0 1 62,1-1 54,-1 0 67,0 0 33,0 1-81,0 0-259,0-1 354,0 0-44,0 0-52,0 1-67,0 0-231,0 0 77,-1 1-20,0 1-158</inkml:trace>
  <inkml:trace contextRef="#ctx0" brushRef="#br0" timeOffset="31831.628">3343 1479 7424,'0'0'996,"0"0"-382,0 0-160,0 0-70,0 0 10,0 0-61,0 0-57,0 0-51,-1 0-48,1 0-44,0 0-38,0 0-35,0 0-27,0 0-42,-1 0-74,0 0-207,1 0 242,0 0 48,-1 0 55,1 0 64,0 0 75,0 0 88,0 0 109,-1 0 116,1 0-205,0 0 33,0 1 36,0-1 36,0 0 40,0 0 39,0 0 42,0 0 44,0 0 45,0 0 46,0 0 49,1 0 49,2 2-27,0-1-97,1 0-91,0 0-84,0-1-75,1 1-70,0-1-61,0-1-55,3 1 25,1-1-93,0 0-52,5-1-18,-6 0 10,-1 2 77,5-2-200,2 1 60,31-2 190,-25 3-164,-9 0-64,1 0-52,0 1-62,-1 0-77,0 0-86,-1 1-100,1 0-111,-2 1-123,-6-2 501,0 0-57,0 0-56,-1-1-52,1 1-48,-1 0-45,1 0-43,-1 0-38,1 0-150,0 0-46,0 0-40,0 0-35,4 1-1153,3 0-1079,-7-1 2200,-1-1 105,0 0-32,1 0-240</inkml:trace>
  <inkml:trace contextRef="#ctx0" brushRef="#br0" timeOffset="32911.036">3908 1219 5248,'-3'-2'1296,"1"0"-118,0 1-112,0 0-105,0 0-101,0 0-95,0 1-89,0 0-83,0 0-78,1 1-72,-1 0-66,0-1-60,0 1-55,1 1-50,-1-1-43,0 0-38,-1 3 56,-5 7 23,6-8-129,1-1 44,0 1 34,0-1 56,0-1 66,0 1 74,-2 7 68,0 0-33,-2 9 299,2 1-107,2 0-89,0-3-150,1-1-38,1 2 25,0 9 123,-1-23-381,3 26 375,1 0-54,-2-15-58,2 0-1,4 12-334,-5-17 121,1 0 0,0 0 0,1 0 1,0-1-1,0 1 0,1-1 0,0 0 0,0-1 0,1 0 0,1 2-121,-4-6 44,0 0 0,0 0 1,0 0-1,0-1 0,0 1 0,0-1 1,1 0-1,-1 0 0,4 0-44,-4-1 28,0 0 0,0 0-1,0-1 1,0 1 0,0-1-1,3 0-27,13-4 41,-2-4-60,-1-4-71,-3-5-81,-8 9 34,-2 0-1,1 0 1,1-4 137,8-29-323,-3-1 79,-4 0 66,-5 26 67,-1 1 57,-1-2 53,0 1 47,-1-4 63,-2 1 50,-4-11 152,-2 3 60,5 19-214,0 0 1,0 0-1,0 1 1,-1-1 0,-3-3-158,3 6 114,1 0 0,-1 0 0,0 0 1,-3-1-115,-20-11 274,13 11-188,-2 2-41,5 2-6,0 1-107,6 0-19,0 1-40,0 0-47,0 1-51,-2-1-163,0 1-111,0 0-124,4 0 263,0 0-36,0 0-150,-1 1-61,0-1-62,1 1-65,-1 0-69,1 0-71,0 0-74,0 1-77,0-1-79,0 1-84,0 0-84,0 0-89,1 0-91,-1 0-93,1 1-98,0 0-99,1-2 998,0 0 105,0 0-28,-2 1-218,4-3 871</inkml:trace>
  <inkml:trace contextRef="#ctx0" brushRef="#br0" timeOffset="41426.492">694 2347 11264,'-1'1'1342,"0"0"-88,0-1-431,0 0-41,0 1-42,1-1-41,0 0-40,-1 1-41,1-1-38,0 0-40,0 0-38,0 0-38,0 0-38,1 0-37,-1 0-37,1 0-35,-1 0-37,1 0-35,0 0 43,0 0-68,1-1-69,0 1-65,0 0-66,0 0-64,0 0-61,0 0-62,9 0 135,0 0 38,11 0 99,0-1 82,29-1 353,-35 2-405,0-1-38,1 0-55,-1 0-71,1 0-87,-1 0-102,-7 0 47,0 0-39,0 0-41,0 1-45,0-1-47,0 0-49,0 0-53,0 0-54,0 0-58,0 0-60,0 0-63,0 0-65,0 0-68,0 0-71,-1 0-73,1 0-76,-7 1 472,0 0-67,4 0-1600,-4 0 1341,-1 0 155,0 0 98,1 0-29,-1 0-225</inkml:trace>
  <inkml:trace contextRef="#ctx0" brushRef="#br0" timeOffset="41696.346">792 2335 11136,'-1'0'919,"-1"1"-54,0-1-52,1 1-51,0 0-48,-1 0-48,1 0-45,0 1-43,0 0-41,0-1-40,0 1-38,0 0-35,0 3 323,0 0-121,0-1-203,0 0-60,1 0-53,-1 0-45,1 1 3,-1 0-40,0 9 337,1-10-323,0-1 41,-1 17 230,0 0-90,0 0-80,1 1-70,0 3-24,0 0-69,1 4-30,1 13 4,-2-29-113,2 41 71,0 21-35,0-38-91,1 2-44,-1-13-135,1 0-6,-2-8-5,0-3-46,0 0-98,-1-2-34,0 0-99,-1-1-113,0-5 251,1 0-34,0 3-897,0-4 671,0 0 42,0-1-101,0-1 284,0-1-35,0 0-39,0 0-42,0 0-47,0 0-50,0 0-52,-1 0-58,1-1-59,0 1-65,-1-1-66,0 1-71,1-2 501,-1 1 35,0 0-341,-1 0-38,-2 1-272</inkml:trace>
  <inkml:trace contextRef="#ctx0" brushRef="#br0" timeOffset="41946.215">757 2617 11392,'0'0'1072,"0"0"-52,0 0-51,-1 0-50,1-1-48,0 1-48,0 0-45,0 0-45,0 0-44,0 0-42,0-1-41,0 1-40,0 0-38,0 0-38,1 0-36,-1 0-34,0 0 319,1-1-125,0 1-115,0 0-104,0 0-96,0 0-84,0 0-76,0 0-65,0 0-57,1 0-55,0 0-54,3 0-279,-3 0 240,0 0 67,0 0 76,0 0 82,0 0 97,0 1 113,-1-1-103,0 0 34,12 1-103,0 1-89,2 0-86,-1 0-85,-4 0 3,-1-1-33,10 2-258,0-1-127,0-1-123,-6 0-303,-3-1 112,1 1-104,1-1-116,-7 1 490,1-1-35,-1 0-36,0 0-38,1 0-40,-1 0-42,0 0-43,0 0-45,-1 0-48,1 0-48,-2-1 462,-1 1 36,3 0-370,1-1-41,2 0-297</inkml:trace>
  <inkml:trace contextRef="#ctx0" brushRef="#br0" timeOffset="42505.913">653 2259 11136,'-2'0'582,"1"0"50,0 0 44,0 0 35,-1 0 757,0 0 2056,2 0-2499,0 0-63,0 0-427,0 0-33,1 0-39,-1 0-41,1 0-47,0 0-51,0 0-55,0 0-60,0 0-63,0 0-69,1 0-72,-1 0-77,1 0-82,0 0-85,0 0-90,0 0-94,41-5 649,-19 0-160,0 0-37,14-3-64,-1 2-112,-11 4-6,-2-2-37,-1 1-39,0 0-41,0-1-53,1 0-48,-11 3 197,-1 0 43,0 1 48,0 0 52,-2 0 53,1 0 52,-1-1 58,0 0 59,-4 0 134,-1-2-36,1-5 188,-3-2-112,-4-2-86,-3-3-23,-8-16 248,10 28-418,-8-18 174,-3 0-65,4 8-117,0 0-56,1 1-59,0 0-65,1 0-73,0 1-82,6 8-130,-1 1 90,1 0 76,0 0 66,0 0 53,0 1 40,-4-7-53,3 7 18,0-1-86,1 1 18,0 0-50,0 0-56,0 0-65,0 0-104,0 0-90,0 0-99,-1 0-108,1 0-117,0 0-126,0 0 440,0 1-34,1-1-36,-1 1-36,1 0 644,1 0-636,-1 1-70,4 2-1769,-2-2 1496,-1 1 174,0-1 108,1 1-33,-1 1-248,-1-3 972</inkml:trace>
  <inkml:trace contextRef="#ctx0" brushRef="#br0" timeOffset="44045.092">1018 3222 7040,'0'0'1495,"0"-1"-115,0 1-110,0 0-108,0-1-101,-1 1-99,1-1-92,0 0-90,-1 1-85,1-1-80,0 1-76,-1-1-71,1 0-68,-1 1-63,1-1-58,-1 0-55,0 0 1,1 0-80,-1 0-70,0 0-58,0 0-55,0-1-44,-2-2-316,2 2 261,1 0 90,-1 1 37,0-1 87,1 1 12,-1 0 38,1 0 42,0 0 47,0 0 50,0-1 54,-2-10-69,2 0-46,-1-1-42,1 0-38,1-6-1,1-1-63,1 0-50,0 1-37,13-59-179,-10 53 200,0 2 85,36-113-18,-18 73 122,5-4-184,-12 35 124,-3 12 11,0 6 34,0 3 69,-4 8-34,-2 6-90,-1 4-81,-2 3-74,-2 2-66,-1-1-61,-2 0-51,0-4-45,-2 0 67,-1 0 71,0 0 62,-1-1 57,0 0 49,0-1 42,-7 4 184,11-9-262,-1 0 0,1 0 0,0 0-1,0 1 1,-1-1 0,1 0 0,0 0-1,0 0 1,0 0 0,-1 0-1,1 0 1,0 1 0,0-1 0,0 0-1,0 0 1,-1 0 0,1 1 0,0-1-1,0 0 1,0 0 0,0 0 0,0 1-1,0-1 1,0 0 0,0 0 0,0 1-1,0-1 1,0 0 0,0 0-1,0 1 1,0-1 0,0 0 0,0 0-1,0 1 1,0-1 0,0 0 0,0 0-1,0 0 1,0 1 0,0-1 0,0 0-1,0 0 1,1 1-6,6-2 111,-5 0-102,0 1 0,0-1 1,0 1-1,0 0 0,0-1 1,0 1-1,0 0 1,0 0-1,0 0 0,-1 0 1,1 1-1,0-1 0,0 0 1,0 1-1,0 0 0,0-1 1,0 1-1,-1 0 1,1 0-1,0 0 0,-1 0 1,1 0-1,-1 0 0,1 0 1,-1 1-1,1-1 0,-1 0 1,0 1-1,1 1-9,3 3 36,0 0-1,-1 0 0,0 0 1,-1 1-1,1 0 1,-1-1-1,-1 1 0,1 1-35,-1-1-165,-1 0 76,1 0 66,-1 0 56,0 1 58,-1 1 41,-2 18 416,-1-16-350,1-5-115,0 1-36,0-2-44,-1 0-41,0 0-48,0 0-55,-1-1-59,1 0-66,-2 0-73,1 0-77,-1-1-85,0 0-90,0 0-95,-1-1-103,0-1-108,-1 1-115,0-2-119,0 0-127,5 0 623,0 0-78,-4 0-1815,3 0 1519,0-1 178,0 0 110,0 0-36,-1 0-258,3 1 1006</inkml:trace>
  <inkml:trace contextRef="#ctx0" brushRef="#br0" timeOffset="44854.659">1395 2774 12544,'0'0'1642,"0"0"-629,0 0-262,0 0-115,0 0-132,0 0-111,0 0-18,0 0 108,0 0-125,0 0 37,0 0 494,0 0 278,0 0-804,0 0-37,1 0 222,-1 0-120,0 0-103,0 0-88,1 0-82,-1 0-51,1 0-10,2-1 33,-2 1-28,0-1 67,23-11 590,-11 7-427,1 2-47,5-1 2,-10 2-188,1 1-35,2 0-38,1 0-67,-1 0-71,1 1-78,-1 0-85,0 0-90,0 0-96,0 0-102,1 0-149,-7 0 310,0 0-33,-4 0 42,1 0 49,6 1-585,-5-1 580,-1 0-47,0 0-69,1 1-89,-2-1 126,0 0-55,0 0-61,0 0-69,0-1 48,0 1-56,0 0-58,-1 0-62,1 0-66,-1-1-69,1 1-73,-1-1-76,0 1 227,1-1 109,-1 0-33,1-1-246</inkml:trace>
  <inkml:trace contextRef="#ctx0" brushRef="#br0" timeOffset="45404.367">1517 2637 9344,'0'0'1245,"0"0"-477,0 0-200,0 0-88,0 0-102,0 0-82,0 0-79,0 0 225,0 0-150,0 0 38,0 0 35,0 0 35,0 0 797,0 0-746,0 0 124,0 0-110,0 0-95,1 0-81,-1 0-81,1 0-47,0 0 33,3 0 164,-3 0-196,1 0 58,3 0 114,1 1-34,4-1 203,1 1-114,0 1-99,-4-1-136,0 1-35,8 2 37,-9-2-116,1 0 0,-1 1 0,0 0-1,0 0 1,0 1 0,1 1-40,2 2 98,-1 0 51,7 11 120,-8-6-117,-3-2-59,-1 0-42,-1 4-64,-4 0-103,0-7 11,0 0-33,-2 1-37,0-1-40,-2 3-414,-15 17-888,10-15 789,7-7 355,-2-1-39,1 1-47,0 0-54,-1 0-128,0-1-86,0 1-95,0-1-105,0 0-114,0 0-125,3-2 534,0 0-36,0 0-35,0-1-38,0 1-35,0-1 106,-1 0-30,0 1-236</inkml:trace>
  <inkml:trace contextRef="#ctx0" brushRef="#br0" timeOffset="46293.89">1975 2614 7552,'0'0'1019,"0"0"-391,0 0-162,0 0-73,0 0-81,0 0-66,0 0 348,0 0-303,0 0 54,0 0 59,0 0 60,0 0 1037,0 0-911,0 0-209,0 0-39,0 0-38,0 0-35,0 0 173,0 0-111,0 1-105,1-1-65,-1 0 8,-1 1 6,1 0-71,0-1 58,-1 1 84,-1 4 475,-1 0-103,1 0-96,0 1-86,1-1-160,0 0-39,-1 4 131,0 1-115,0 0-83,-5 20 140,5-24-211,-7 26 55,1 2-44,-5 16-30,-2-3-114,12-41 82,0 1-54,-1 0-51,0 0-44,-1 0-40,-1-1-34,-5 4-256,1-4 10,9-5 371,0-1 0,0 0 0,0 1 1,-1-1-1,1 0 0,0 0 0,0 0 0,0 1 1,0-1-1,-1-1 0,1 1 0,0 0 1,0 0-1,0 0 0,0-1 0,0 1 0,0 0 1,-1-1-1,1 1 0,0-1 0,0 1 50,-1-2-64,1 1 0,-1 0 0,1-1 0,-1 1 0,1-1-1,-1 1 1,1-1 0,0 0 0,-1 1 64,-8-19-364,2-2 71,4-2 87,1-1 100,4 0 114,-1 12 43,2 1 34,0 0 35,0 0 38,0 1 39,1 0 41,1 1-115,0-1 116,0 0 103,2 1 88,0 1 77,1 0 63,1 2 50,1 2 37,-5 4-327,0 0-60,0 1-52,-1 0-44,1 0-10,-1 2-37,6 2 178,-6-2-171,0-1 43,4 3 95,0 0-43,-1 0-38,-1 1-32,1 1-7,-1 1-32,9 14 125,-4-5-93,-7-11-242,1 0 34,2 5 26,16 26 201,-17-29-180,-1 1-49,2 2-99,-3-5 35,0-1-33,0 1-37,0 0-40,-1 0-43,1-1-47,0 1-50,0 0-53,0-1-57,0 1-59,0-1-63,-1 1-67,1-1-70,0 0-72,-2-2 138,0-1-97,0 0-49,1 1-1165,-1-1 853,0-1 646,-1 0 36,0 1-362,1-1-43,-1 0-291</inkml:trace>
  <inkml:trace contextRef="#ctx0" brushRef="#br0" timeOffset="47493.25">2168 2438 12288,'0'0'1619,"0"0"-622,0 0-259,0 0-114,0 0-133,0 0-110,0 0-22,0 0 101,0 0 254,0 0 97,0 0 182,0 0-429,0 0-44,1 0-120,-1 0-100,1 0-84,0 0-68,0 0-44,4 0 126,-3 0-76,1 0 106,-2 0-75,1 0 45,9 0 168,0 0-59,6 0 56,0 0-107,-1 0-97,1 0-87,3-1-78,1 0-93,-6 0-32,0 0-34,14-3-205,-5 1-281,-15 2 306,-3 0 105,-1 1-34,0-1-41,0 1-47,1-1-85,-1 1-69,1-1-81,-1 0-86,1 1-98,0-1-103,-1 0-114,1 1-122,-4-1 468,0 1-83,2 0-1821,-2 0 1512,-2 0 1012,1 0-836,0 0 112,0 0-36,0 0-258</inkml:trace>
  <inkml:trace contextRef="#ctx0" brushRef="#br0" timeOffset="47763.108">2196 2549 12928,'-1'0'1172,"0"0"-54,0 0-54,1 0-54,-1 0-52,1 0-52,0 0-51,0 0-50,0 0-49,1 0-47,-1-1-49,1 1-45,0 0-47,-1 0-44,1 0-44,0 0-43,0 0-42,0-1-41,0 1-41,1 0-39,-1 0-39,0 0-38,0 0-37,0 0-36,1-1-35,-1 1-35,1 0-45,0 0-127,0 0-120,25 0 497,-9 0-136,-2 0-70,0 0-60,-3 0-55,0 0-58,1 0-67,-1 0-75,-2 0-19,0 0-62,0 0-65,0 0-72,0 0-75,-1 0-80,1 0-84,0 0-89,-8 0 248,1 0-72,-1 0-55,1 0-55,0 0-57,0 0-57,0 1-57,-1-1-58,1 0-59,-1 1-59,1 0-60,-1 0-61,-1 0-61,1 0-61,-1 0-63,0 1-63,0 0-64,-2-1 1076,0-1 35,1 2-326,-1-1-30,0 1-253</inkml:trace>
  <inkml:trace contextRef="#ctx0" brushRef="#br0" timeOffset="48572.674">2721 2509 11648,'0'0'1517,"0"0"-581,0 0-243,0 0-106,0 1-33,0-1-33,0 0 425,0 1-112,0 0-95,0 0 46,0 0-83,0 0 1187,0-2-1157,0 1-306,0 0-69,1 0-82,-1 0-71,1 0-58,2 0 18,1 0-37,-2 0-43,1 0 68,-1 0 99,11 0-26,-1 0-38,1 0-39,-1 0-37,1 0-37,0-1-35,0 1-37,-1-1-34,1 0-34,0 0-33,13-1-198,1 0-125,-1-1-120,-8 0-67,-10 2 344,0 0-43,-2 0 67,-1 0-37,0 1 12,-1-1-35,1 1-40,0 0-44,-2-1 28,1 1-37,0 0-38,0 0-41,0 0-44,-1 0-46,1 1-48,0-1-51,-2 0 42,0 1-85,4 0-1831,-4 0 1517,-1 0 176,0 0 113,0 0-38,1 1-261</inkml:trace>
  <inkml:trace contextRef="#ctx0" brushRef="#br0" timeOffset="49492.185">3248 2254 10624,'-1'0'1577,"0"0"-121,0-1-116,1 1-112,-1 0-108,1 0-102,0 0-100,0 0-94,1 0-90,-1-1-85,1 1-82,0 0-77,-1 0-73,1-1-67,1 1-65,-1 0-59,0-1-84,0 1-34,2 0 18,-1-1-105,1 0-88,0 1-52,-1-1-43,11-1-782,-10 1 758,0 1 67,0-1 86,-1 1 109,0-1 46,-1 1 65,1 0 70,-1-1 78,28-5-280,-1 1-87,0 0-89,1 0-90,-6 1-35,1 0-63,-1 0-64,2-1-64,-11 2-103,21-4-610,-22 4 680,-2 1 19,0 0-73,0 1-91,0-1-108,-2 0 25,0 1-97,0 0-108,0-1-118,-5 2 463,1-1-33,-1 1-34,0-1-37,1 1-36,-1-1-39,0 1-39,0-1-42,-1 1 104,0-1 97,0 1-30,0-1-217</inkml:trace>
  <inkml:trace contextRef="#ctx0" brushRef="#br0" timeOffset="49772.034">3319 2210 11008,'0'1'372,"0"-1"-64,-1 0-51,1 0-37,-1 0 572,0 1-459,0 0 91,1 0 21,-1 0 106,1 0-231,-1 0 34,1 1 36,-1-1 38,0 2-330,0 1 93,-1 0 105,0 1 85,0 0 74,0 1 63,0 2 171,0 0 56,-3 19 1631,5-19-1903,-1 0-38,1 1-35,0 0-34,-1 9 272,0 0-115,1-7-258,0 0-34,0 12 141,0-7-158,1 1-47,0 14 69,1-3-241,-1-1 57,1 62 293,-2-51-228,0-15-88,0-1-44,0 3-60,0-1-75,0 0-89,0 1-100,0-11 86,0 1-43,-1-1-45,1 1-48,0 0-50,0 0-54,0-1-56,0 1-59,0-11 100,0 0 54,0-1 47,0 1 38,-1 3-270,0 10-726,0-12 896,0 1-62,1-3 176,-1 0-34,1 0-39,-1 0-44,0 0-86,1 0-61,-1 1-67,0-1-71,0 0-78,0 0-84,0 1-88,0-1-95,1-2 618,-1 0 35,1 1-356,-1-1-38,0 1-282</inkml:trace>
  <inkml:trace contextRef="#ctx0" brushRef="#br0" timeOffset="50291.757">3266 2569 15104,'0'1'991,"0"-1"-68,0 1-66,0-1-62,0 1-60,-1-1-57,1 0-53,0 0-52,0 0-47,-1 0-44,1 0-43,0 0-39,-1 0-35,1 0-34,0 0 244,0 0-185,0-1-50,1 1 152,3-1 566,-2 0-676,1 1 65,40 0-507,-24-1-2,-9 1-6,1-1-34,0 1-42,0-1-48,1 1-81,-1-1-76,1 1-86,0-1-95,0 1-105,0-1-115,0 1-124,-6 0 388,0 0-36,0 0-35,0 0-37,0 0-39,-1 0-39,1 0-41,0 0-42,0 0-43,0 0-44,-1 0-46,1 0-46,0 1-49,-1-1-48,1 0-51,0 1-52,-1-1-52,1 0-54,-4 1 764,0-1 36,1 0-349,0 0-36,2 0-277</inkml:trace>
  <inkml:trace contextRef="#ctx0" brushRef="#br0" timeOffset="50591.594">3203 2151 12032,'-3'0'2561,"3"0"-1490,0 0-351,-1 0-55,2 0-165,-1 0-58,0 0-68,0 0-77,1 0-85,-1 0-94,1 0-105,0 0-112,0-1 776,0 1-99,0-1-91,1 1-84,0-2-77,0 1-69,1 0-62,0-1-55,0 0-28,1 0-62,1 0-47,8-4-118,-8 3 95,0 2 61,-1-1 84,60-11-28,37-2-97,-46 8-39,0 2-96,-28 2 21,0 0-37,-6 1 34,8 0-121,-7 1 65,-8 0 93,-3 0 46,1-1 42,3-4 87,-15 6-84,1-1 0,0 1 0,-1-1 0,1 1 0,-1-1-1,1 0 1,-1 1 0,1-1 0,-1 0 0,0 1 0,1-1 0,-1 0 0,0 1 0,1-1-11,-1-1 28,0 0 0,0 0 0,0 0 0,0 0 1,0 1-1,0-1 0,0 0 0,-1 0 1,1 0-1,-1 1 0,1-1 0,-1 0 1,0 0-1,0 0-28,-11-19 284,3 9-128,2 3-62,2 3-45,2 3-116,-1 0 32,-2-3 46,0 0 72,-8-6 191,10 8-221,0 1-36,-1-1-64,-1 0-93,2 1-63,0-1-93,-1 1-105,1 0-118,2 1 212,-1 1-35,1-1-36,0 1-37,0-1-39,-1 0-41,1 1-42,0-1-44,0 1 182,1 0-236,0 1-88,0-1-42,0 0-1080,0 0 794,1 1 1051,-1-1-705,1 0 77,-1 1 144,0-1 35,-1-1-767</inkml:trace>
  <inkml:trace contextRef="#ctx0" brushRef="#br0" timeOffset="52144.429">3831 2662 6656,'0'0'1186,"0"0"-61,-1 0-59,1 1-58,0-1-57,0 0-54,-1 0-55,1 0-51,0 1-51,0-1-48,-1 0-49,1 1-45,0-1-46,0 1-42,-1-1-42,1 1-40,0-1-39,0 0-38,-1 1-35,1 0-34,0 0 185,-1 0-120,1 0-107,-1 0-96,1 1-83,-1-1-72,1 1-79,-1-1-63,0 1-70,0 2-363,1-2 404,-1 0-14,1-1 151,0 0 43,0 0 91,0-1 1,-1 1 34,1-1 36,0 1 39,0-1 42,0 0 44,-9 43 100,4-21-235,-2 0-40,-2 7-44,-2 0-112,3-11-50,-1-1-58,0 0-63,-1-2-70,-1 0-75,-1-1-81,0-1-85,-2-1-93,7-7 390,-1 0-44,6-3 157,-1-1 0,1 0 0,-1 0 0,0 0 0,1 0 0,-1-1 0,0 1 0,0-1 118,-9 0-450,1-5 79,4 0 191,1-3 71,-4-9-50,5-2 95,2-3 85,3 0 73,2-1 62,1 1 51,6-18 312,-7 33-348,1 0 39,0-1 36,0 0 32,6-9 367,1 2 99,0 6-92,1 2 39,-10 6-591,1 0-1,0 1 1,-1-1 0,1 1-1,0-1 1,0 1-1,-1 0 1,1 0 0,0 0-1,0 0 1,0 0 0,-1 0-1,1 1 1,0-1 0,0 0-1,-1 1 1,1-1-1,0 1 1,-1 0 0,1 0-1,0-1 1,0 2-100,16 11 493,-6-3-196,-2 0-84,-1 0-43,2 4-35,1 1-105,-7-8-61,1 1-35,-1-1-36,0 0-39,1 1-49,0 0-46,-1-1-50,1 0-53,-2-1-190,7 10-586,-8-12 777,0 1-38,1-1-51,-1 1-64,-1-2 122,0 0-37,1 0-42,-1 0-45,0-1 44,0 0-35,-1 1-39,1-1-41,0 0-43,0 0-44,-1 0-48,1 0-49,-1-1 284,0 0 34,2 1-343,-1 1-39,1 0-277</inkml:trace>
  <inkml:trace contextRef="#ctx0" brushRef="#br0" timeOffset="53172.686">3989 2810 12288,'-1'1'52,"1"-1"51,0 0 49,-1 0 46,1 0 42,-1 0 39,1 1 36,0-1 33,-1 0 378,1 0 83,-1-1 169,0 0 1928,1 1-1701,0-1-210,1 1-112,-1-1-395,0 1-70,0-1-79,0 1-87,1 0-98,-1 0-107,0-1-115,1 1-125,5-3 557,0 1-55,1 0-53,1 0-51,-1 1-47,1-1-47,1 1-43,-1 0-40,0 1-40,0-1-35,8 1-147,-1-1-117,-1 1-96,-8 0 322,0 0-115,1 1-112,-1-1-110,0 0-37,0 0-81,-1 0-77,1 1-76,0-1-75,-1 0-71,1-1-70,-1 1-69,1-1-65,-1 1-63,0-1-63,1 0-59,-1-1-58,0 1-56,-1-1-52,1 0-53,-2 0 707,-1 0 102,1-1-28,0-1-223</inkml:trace>
  <inkml:trace contextRef="#ctx0" brushRef="#br0" timeOffset="53426.004">4155 2631 13824,'0'0'873,"1"0"-38,-1 0-36,1 0-36,-1 0-35,1 0-35,-1 0-33,1 1-34,0-1 531,0 1-123,0-1-117,1 1-112,-1 0-271,0 0-56,0-1-56,0 1-50,0 0-51,1 0-46,-1-1-45,0 1-42,0 0-40,1 0-36,0 1 10,1 0-119,0 0-98,-1 0-71,1 1-54,5 3-670,-5-3 539,-1-1 180,0-1 41,-1 1 60,1-1 42,-1 0 47,0 0 53,0 0 60,0 0 64,0 0 72,0 0 76,17 22-347,-2 11-98,-15-30 87,3 7-226,0 0 66,-2-1 58,-1 1 47,0 3 32,-1-7 44,-1-1 1,0 1-1,0 0 1,-1 4-8,-3 5-20,-1-3-61,-1 1-89,3-7 14,-1 1-47,0-1-55,0 1-59,-1-1-66,0 0-72,0-1-77,0 1-85,-1-1-89,1 0-96,-1 0-101,0 0-109,0-1-113,0 0-120,0 0-125,3-2 636,1-1-34,1-1 208,0 1-48,-4 2-1358,3-2 824,2 0 442,-2-1-127,1 0 114,0 0-32,-1 1-250</inkml:trace>
  <inkml:trace contextRef="#ctx0" brushRef="#br0" timeOffset="54275.732">4305 3206 7552,'-1'0'-126,"0"0"66,1 1 62,0-1 58,-1 0 55,1 0 51,-1 0 48,1 0 43,0 0 106,0 0 51,-1 0 47,1 0 39,0 0 144,0-1 39,0 0 1485,0 0-950,-1 1-438,1-1-163,0 1-39,0 0-132,0-1-39,0 1-43,-1 0-48,1-1-93,0 1-41,-1 0-42,1 0-47,0 0-48,-1 0-52,1 0-55,-1 0-57,0 0 149,1 0-1,-1 0 1,1 0 0,-1-1 0,0 1-1,1 0 1,-1 0 0,1 0-1,-1 0 1,1-1 0,-1 1-1,1 0 1,-1 0 0,1-1-1,-1 1 1,1 0 0,-1-1 0,1 1-1,0-1 1,-1 1 0,1-1-30,-5-12 563,5-2-84,2 2-113,2-1-151,0 0-39,4-15 77,-2 8-140,1 0-52,6-22-53,13-40-141,-11 34-29,3-1 162,-1 9-42,-3 11 56,2 1 54,-8 15-32,1 0 0,1 1 0,0 0 1,0 1-1,2-1-36,36-32 59,-47 44-60,6-5-6,0 0 1,0 1 0,0 0 0,1 0 6,3 0-45,-1 2-32,0 4-42,-1 4-52,-8-4 158,-1-1-1,1 1 0,0 0 1,-1-1-1,1 1 0,-1 0 1,1 0-1,-1 0 0,0-1 1,1 1-1,-1 0 0,0 0 1,1 0-1,-1 0 14,0 9-72,-3 2 39,-7 9 2,4-11-31,-2-2 32,0-1 55,-1-1 54,0-2 46,-3 3 167,13-7-257,1-1 1,0 0-1,-1 1 1,1-1 0,0 1-1,-1 0 1,1-1-1,0 1 1,-1 0-1,1 0 1,0 0 0,0 0-1,-1 0 1,1 1-1,0-1 1,0 1-36,7 2 166,0 2 48,4 7 176,-2 3-66,-2 2-60,-1 1-53,-2 2-47,-2 0-40,1 19 31,-5-31-344,0 0 88,0-1 70,-1 0 35,-4 16 116,2-13-92,-1-1-64,0 1-98,1-6 14,1 1-42,-1-1-45,0 1-51,0-1-56,-1 0-61,0 0-65,1-1-70,-1 1-76,0-1-80,-1 0-85,1 0-90,-1-1-95,0 1-99,0-1-106,0 0-108,2-2 405,0 1-49,0-1-62,0-1-74,0 1-87,0-1-99,0-1-110,1 1-125,0 0 661,0-1 111,0 1-27,-1-2-232</inkml:trace>
  <inkml:trace contextRef="#ctx0" brushRef="#br0" timeOffset="56261.419">4866 2242 9088,'0'0'1212,"0"0"-466,0 0-192,0 0-85,0 0-99,0 0-80,0-1-13,1-1 87,1-4 378,-1 1-56,1 0-53,0 0-51,1 0-49,0 0-46,-1 1-44,2-1-42,-1 1-40,0 0-37,5-4 222,0 2-121,1 0-104,2 1-46,1 2-91,-8 3-154,-1-1 0,0 1 0,0 0 0,0 0 0,1 1 0,-1-1-1,0 1 1,0-1 0,0 1 0,0 0 0,0 0 0,2 1-30,14 9 234,-2 3-245,-10-7-47,0 2-46,-2 0-55,-3 2-63,-2 0-71,-4 1-81,-6 4-97,-2-2 95,-3-2 96,-1-2 97,-2-1 100,0-2 99,-1 0 103,0-1 102,8-2-33,0 0 40,1 0 41,0-1 40,6-1-184,-14 7 489,18-9-607,0 0-1,0 0 0,0 0 1,0 0-1,0 0 0,0 0 1,-1 0-1,1 1 0,0-1 1,0 0-1,0 0 0,0 0 1,0 0-1,0 0 0,0 0 1,0 0-1,0 0 0,0 0 1,0 1-1,0-1 0,0 0 1,0 0-1,0 0 0,0 0 1,0 0-1,0 0 0,0 0 1,0 0-1,0 1 0,0-1 1,0 0-1,0 0 0,0 0 1,0 0-1,0 0 0,0 0 1,0 0-1,0 0 0,0 1 1,0-1-1,0 0 0,0 0 1,0 0-1,0 0 0,1 0-6,10 3 235,20-2-80,-7-2-107,-8 0-58,0 1-45,0 0-54,-1 1-64,-14-1 152,0 0 1,0 0 0,0 0-1,0 1 1,0-1 0,0 0-1,-1 0 1,1 1 0,0-1-1,0 0 1,0 1 0,0-1-1,-1 1 1,1-1 0,0 1-1,0-1 1,-1 1 0,1 0-1,0-1 21,-1 6-144,-2 0 34,-3 1 35,-2-1 35,0 0 36,1-2 38,-8 5 57,1 0 38,-1-1 42,0 1 48,0-1 50,0-1 56,0 1 60,0-2 64,6-2-287,6 0-61,4-1-48,2-2-39,27 2-99,10-4 39,3 0 86,-1 4 105,-42-3-141,0 0 1,0 0 0,1 0 0,-1 0 0,0 0 0,0 1-1,0-1 1,0 0 0,0 1 0,0-1 0,0 1 0,0-1-1,0 1 1,0-1 0,0 1 0,0 0 0,0-1 0,0 1 0,-1 0-1,1 0 1,0 0 0,0-1 0,-1 1 0,1 0 0,-1 0-1,1 0 1,-1 0 0,1 0 0,-1 0 0,1 0 0,-1 1-1,0-1 1,0 0 0,0 0 0,1 0 0,-1 0 0,0 0-1,0 0 1,-1 0 0,1 1 0,0-1 0,0 0 0,0 0-1,-1 0 1,1 0 0,-1 0 0,1 0 0,-1 0 0,1 0-5,-15 27 62,-2-7-57,-2-1 5,-1-1 60,0-1 61,-1 1 59,5-5 3,0 0 37,1 0 38,0 1 37,9-9-112,-3 3 487,-1 0-1,-7 6-679,16-15 31,0 1 0,0-1 0,0 1-1,1-1 1,-1 1 0,0 0 0,0-1 0,1 1 0,-1 0 0,0-1 0,1 1 0,-1 0-1,0 0 1,1 0 0,0 0 0,-1 0 0,1 0 0,-1-1 0,1 1 0,0 0 0,0 0-1,-1 0 1,1 0 0,0 1-31,1 4 230,2-1-43,10 3 88,-4-5-157,-1 0 0,1-1 0,4 0-118,14 2 136,3-1-34,35 1 15,-23-1-94,-28-2-80,-1 0 35,48 1 70,-48-1-77,-1-1-37,0 1-50,1-1-59,-1 1-72,0 0-82,1 0-93,0 0-104,-10-1 399,1 1-56,0-1-55,0 1-55,0-1-54,-1 1-54,1 0-54,0-1-54,0 1-94,0 0-61,0-1-60,0 1-60,0-1-59,-1 1-58,1-1-60,0 1-57,0-1-57,-1 0-58,1 0-57,0 0-55,-1 0-57,1 0-55,-1-1-55,1 0-55,-3 1 932,0 0 41,0-1-393,1 0-38,0-1-308</inkml:trace>
  <inkml:trace contextRef="#ctx0" brushRef="#br0" timeOffset="123981.323">3783 1092 11776,'0'0'1585,"0"0"-608,0 0-253,0 0-112,0 0-176,0 0-40,0 0-38,0 0-35,-1 1 227,1-1-110,-1 1-54,1 0-84,-1 0-62,0 0 261,0 0-123,1-1-88,0 0 70,1-1 299,1 1-101,0-1-92,1 0-86,0 1-77,0-1-69,0 1-62,0 0-54,3 0-22,0 0-87,11 1-179,-13-1 152,-1 0 33,0 0 46,0 0 59,35-2-55,1-1 1,16-5-66,-15 2 34,-35 6 14,0 0-35,13 0-75,-7 1 44,-4-1 52,-1 0 39,0 0 53,-2-1 27,0 0 50,0 0 56,-1-1 64,-1 1 13,-1 0 87,0 0-242,-1 0-151,0 0-33,-1-1-40,1 0-44,-2-6-122,-1 0 87,1 0 73,-1 1 64,0-1 48,0 0 37,-12-26 532,9 23-500,1 1-87,1 4-72,1 0-50,-1 0-56,0 0-62,1 0-71,-1 0-76,0 0-83,1 0-92,-1 0-96,0 0-105,0 0-111,0 1-119,0-1-124,3 3 486,-1 0-33,0 0-34,0 0-37,0 0-36,0 0-37,-1 0-320,1-1-71,-1 0-72,1 0-76,1 3 847,0 0 32,-1-2-336,0 0-37,-1-1-269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2T02:30:51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65 4864,'0'-1'418,"-1"1"-69,1-1-62,0 0-55,-1 1-48,1-1-42,-1 0 47,0-2 48,0 1-76,1 2-18,-1-1 53,1 1 66,-1-1 75,1 1 12,-1 0 68,0-1 75,1 1 82,-1 0 88,0 0 96,1 0 102,-1 0 109,0 0-737,1 0-80,0 0 14,0 0-65,0 0-106,4 4-8,5 5 132,26 18 318,3-3-100,-32-21-290,0 0-1,0-1 1,0 1 0,0-1-1,1 0 1,-1-1-1,0 1 1,1-1 0,0-1-1,-1 1 1,1-1 0,2 0-47,18-4 144,-1-2-33,6-3 86,1-3 0,14-7-197,-7 2 236,-20 10-131,-2 2-57,-5 1-52,0 0-33,-9 3 34,0 0-1,0 0 1,1 0 0,-1 1 0,0 0 0,0 0-1,0 0 1,0 0 0,3 0 3,-1 2 7,0-1 0,1 1 0,-1-1 1,0 2-1,5 1-7,7 6 47,-1 0 0,-1 0 0,10 9-47,-9-6 28,-9-7-84,5 3 59,-12-8 5,0-1 0,1 1 0,-1-1 0,0 1-1,1-1 1,-1 1 0,0-1 0,1 0 0,-1 1 0,1-1 0,-1 0-1,0 0 1,1 0 0,-1 0 0,1 0 0,-1-1 0,1 1 0,-1 0-1,0-1 1,1 1 0,-1-1 0,0 1 0,1-1-8,22-13 72,-2-3-70,-14 11-31,-1 1 0,1-1 0,0 1 0,8-3 29,-13 7-8,0-1 0,0 1 0,0 0 0,0 1 0,1-1 0,-1 1 0,0-1 0,0 1-1,1 0 1,-1 0 0,0 1 0,0-1 0,1 1 0,-1-1 0,0 1 0,1 1 8,2-1-2,-2 1-1,1 1 0,0-1 1,0 1-1,-1 0 0,4 2 3,3 5 17,-1 0 0,1 0 0,1 4-17,12 12-1,2-4-70,-6-9 76,7 0 70,-23-12-63,0 1 0,0-2 0,0 1 0,1 0 0,-1-1 0,0 0 1,1 0-1,-1 0 0,0-1 0,0 1 0,2-1-12,46-13 80,-13-1-89,-2 0-37,-1 0-81,20-5 127,-25 12-11,2 3 34,-2 4-37,18 8 54,31 15 21,-43-11-111,-18-6 18,0 0 45,9 0 72,1-2 50,-19-2-60,0-1-1,0-1 1,0 0-1,6-1-74,22-9 119,-21 3-123,0 0 0,-1-2-1,2-1 5,35-19-3,-52 29 2,23-9 0,-17 6 18,0 2 1,1-1-1,7 0-17,-11 2 6,-1 1-1,0-1 1,1 1 0,-1 0-1,0 0 1,1 0 0,-1 1-1,0-1 1,0 1 0,1 0-6,-1 0 0,-1 0 1,1 0 0,-1 0 0,1 1-1,-1-1 1,0 0 0,0 1-1,2 1 0,15 12-74,1-3 39,-14-9 39,0-1 0,0 0-1,0 0 1,1 0 0,4 0-4,-3-1 21,1 0 0,-1-1 1,1 0-1,-1 0 0,0-1 1,1-1-1,-1 1 0,0-1 1,7-3-22,24-8 38,19-9-70,41-15-56,-65 27 107,0 2 49,-27 7-79,-1 0 0,1 1-1,0-1 1,0 2 0,0-1 0,0 0 0,-1 1-1,1 1 1,4 0 11,7 4-26,0 0-1,12 7 27,6 3 15,2-4 44,-22-10-58,0-2 70,-9 0-5,0-1 1,0-1 0,0 1 0,-1-1-1,1 0 1,0-1-67,16-8 164,-11 5-124,-1 0-43,3-3-81,1 0-114,-3 2-106,-6 3 103,1 0-37,-2 1-110,-1 1 62,-2 0 64,0 1-36,0-1-43,1 1-49,0-1-306,1 0-109,0 0-260,3-1-630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227B-B9D2-4845-9E3D-2DB318E75A92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76C54-EBAA-496E-8D63-6072A8A2D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강체 정의 그림</a:t>
            </a:r>
            <a:endParaRPr lang="en-US" altLang="ko-KR" dirty="0"/>
          </a:p>
          <a:p>
            <a:r>
              <a:rPr lang="ko-KR" altLang="en-US" dirty="0"/>
              <a:t>질량중심 좌표계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76C54-EBAA-496E-8D63-6072A8A2D0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강체 정의 그림</a:t>
            </a:r>
            <a:endParaRPr lang="en-US" altLang="ko-KR" dirty="0"/>
          </a:p>
          <a:p>
            <a:r>
              <a:rPr lang="ko-KR" altLang="en-US" dirty="0"/>
              <a:t>질량중심 좌표계 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76C54-EBAA-496E-8D63-6072A8A2D0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3585-562F-4255-8F34-81533B5D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E00727-4584-4C06-932F-ECA88C03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E71F9-0E93-4634-826C-DD1AA205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96797-AA0C-4138-9428-4E428B8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34CDB-B60A-4FDE-8E11-9827B7F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7386-FDD7-471D-9D57-075FE98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57C341-A65F-4B1D-A1E5-B59871AF2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01AE0-54C4-4C98-ABF6-C4FCEC096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BC97B-FBC1-4459-B40F-2F46FB2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807E9-7BA6-4E72-A403-938F0639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25F12-3D7A-4BCA-81F7-CAC6DEE5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5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37DC-9ED9-4DC7-82C3-E7EEC1D2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B6A33-07D5-46B8-BAFA-B33C7579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E7D22-5B89-479D-9CA8-B68EF7B4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6025A-BE61-495F-A06B-46748832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3A78-D03A-4C32-8540-7F8B430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BF34-ADFF-4FAE-BC30-E8697ECD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2" y="2369862"/>
            <a:ext cx="9818076" cy="211827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7932BC-585A-483C-B8E0-E38462A5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AF37F-DDA9-46B0-BAC0-DFFB9216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232F4-4B95-4202-AE00-4E7EFB1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A75A0-C0F6-415C-B2B2-6C74318B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3EB0-8F27-4B6F-BC7F-0C3BD7EE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17C6-A7CE-4FB0-B85D-7CF48BD9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0042C-0655-42B2-89CB-E2A88AA6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B758A-B606-48BC-99B3-9DFED034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84DD-7F08-480E-A045-E229F192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BBE6A-A4A4-4040-8F2C-C9BA14AAE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54" y="1398160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F6C2-EB3A-4A53-BAE3-4096D52E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4131" y="1398160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4868A-82FB-4564-A940-4B971078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E0370-F7A3-4E59-8C45-983A8E88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69F37-C596-44B7-B44C-F908E26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2D449-037C-4CFA-BEDC-A9C88A9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1" y="104776"/>
            <a:ext cx="10616589" cy="712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B748B-8958-4C71-BA3B-EF31E49A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1" y="15701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2309F-A7A3-40FE-A579-161EC560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41" y="2394073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6E98BA-41CC-4DA4-AF05-3D63A3CF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9638" y="15701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2BECD-2261-42C2-BCE7-FEC14F8F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9638" y="2394073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963977-80EE-476B-B78E-14C12236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BC4B1C-87A1-4A78-B44E-3BD89578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F5426-CCA0-42C8-823B-680AA9F9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E9F7-5304-4568-9C17-7EA04917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04D08-F0C7-4D7C-9404-2831A80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113C2-6A44-4794-B8CB-02F5FE62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1A48DD-0C27-4E4B-8381-B7EEDD1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A84CD-487E-460C-B7B7-DBBB3663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579E8-AE03-40E1-B131-99AD44CD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9F3-3132-4B7C-8798-8BE46D5A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3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2BB8-18AE-45E8-9161-CA092826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52722-4154-4C80-BDD1-7C850DB5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FCC1C-DF55-43EF-AAC4-274C77D9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8E1EE-470B-42C5-8C8C-21B62278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6BC5-5B02-4172-9AC9-E45489BE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FDE3E-A828-4C21-AF5F-01F9B666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ED903-0D37-4A1B-912F-F80D75D0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3974E-A12A-4974-B5FA-EABE880D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54" y="1122241"/>
            <a:ext cx="11901854" cy="50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4D823-772E-4E85-BD38-7BCE7D20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808A-2F99-46EA-91D6-2C0765AB4B7E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178BF-A68F-442B-B779-D28ECB0D9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E1A19-CA35-450E-A4DE-94FD39E17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54CF-0981-4781-9CBC-3E5C722A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10.png"/><Relationship Id="rId18" Type="http://schemas.openxmlformats.org/officeDocument/2006/relationships/image" Target="../media/image66.png"/><Relationship Id="rId3" Type="http://schemas.openxmlformats.org/officeDocument/2006/relationships/image" Target="../media/image15.png"/><Relationship Id="rId21" Type="http://schemas.openxmlformats.org/officeDocument/2006/relationships/customXml" Target="../ink/ink1.xml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31.png"/><Relationship Id="rId25" Type="http://schemas.openxmlformats.org/officeDocument/2006/relationships/image" Target="../media/image3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0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1.png"/><Relationship Id="rId11" Type="http://schemas.openxmlformats.org/officeDocument/2006/relationships/image" Target="../media/image90.png"/><Relationship Id="rId24" Type="http://schemas.openxmlformats.org/officeDocument/2006/relationships/image" Target="../media/image401.png"/><Relationship Id="rId5" Type="http://schemas.openxmlformats.org/officeDocument/2006/relationships/image" Target="../media/image311.png"/><Relationship Id="rId23" Type="http://schemas.openxmlformats.org/officeDocument/2006/relationships/image" Target="../media/image40.png"/><Relationship Id="rId10" Type="http://schemas.openxmlformats.org/officeDocument/2006/relationships/image" Target="../media/image80.png"/><Relationship Id="rId19" Type="http://schemas.openxmlformats.org/officeDocument/2006/relationships/image" Target="../media/image67.png"/><Relationship Id="rId4" Type="http://schemas.openxmlformats.org/officeDocument/2006/relationships/image" Target="../media/image2.png"/><Relationship Id="rId9" Type="http://schemas.openxmlformats.org/officeDocument/2006/relationships/image" Target="../media/image71.png"/><Relationship Id="rId14" Type="http://schemas.openxmlformats.org/officeDocument/2006/relationships/image" Target="../media/image120.png"/><Relationship Id="rId22" Type="http://schemas.openxmlformats.org/officeDocument/2006/relationships/image" Target="../media/image69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8" Type="http://schemas.openxmlformats.org/officeDocument/2006/relationships/image" Target="../media/image370.png"/><Relationship Id="rId26" Type="http://schemas.openxmlformats.org/officeDocument/2006/relationships/customXml" Target="../ink/ink3.xml"/><Relationship Id="rId39" Type="http://schemas.openxmlformats.org/officeDocument/2006/relationships/image" Target="../media/image452.png"/><Relationship Id="rId21" Type="http://schemas.openxmlformats.org/officeDocument/2006/relationships/image" Target="../media/image250.png"/><Relationship Id="rId34" Type="http://schemas.openxmlformats.org/officeDocument/2006/relationships/customXml" Target="../ink/ink7.xml"/><Relationship Id="rId42" Type="http://schemas.openxmlformats.org/officeDocument/2006/relationships/customXml" Target="../ink/ink11.xml"/><Relationship Id="rId47" Type="http://schemas.openxmlformats.org/officeDocument/2006/relationships/image" Target="../media/image491.png"/><Relationship Id="rId7" Type="http://schemas.openxmlformats.org/officeDocument/2006/relationships/image" Target="../media/image230.png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29" Type="http://schemas.openxmlformats.org/officeDocument/2006/relationships/image" Target="../media/image400.png"/><Relationship Id="rId41" Type="http://schemas.openxmlformats.org/officeDocument/2006/relationships/image" Target="../media/image46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0.png"/><Relationship Id="rId24" Type="http://schemas.openxmlformats.org/officeDocument/2006/relationships/customXml" Target="../ink/ink2.xml"/><Relationship Id="rId32" Type="http://schemas.openxmlformats.org/officeDocument/2006/relationships/customXml" Target="../ink/ink6.xml"/><Relationship Id="rId37" Type="http://schemas.openxmlformats.org/officeDocument/2006/relationships/image" Target="../media/image441.png"/><Relationship Id="rId40" Type="http://schemas.openxmlformats.org/officeDocument/2006/relationships/customXml" Target="../ink/ink10.xml"/><Relationship Id="rId45" Type="http://schemas.openxmlformats.org/officeDocument/2006/relationships/image" Target="../media/image482.png"/><Relationship Id="rId15" Type="http://schemas.openxmlformats.org/officeDocument/2006/relationships/image" Target="../media/image340.png"/><Relationship Id="rId23" Type="http://schemas.openxmlformats.org/officeDocument/2006/relationships/image" Target="../media/image160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500.png"/><Relationship Id="rId10" Type="http://schemas.openxmlformats.org/officeDocument/2006/relationships/image" Target="../media/image270.png"/><Relationship Id="rId19" Type="http://schemas.openxmlformats.org/officeDocument/2006/relationships/image" Target="../media/image380.png"/><Relationship Id="rId31" Type="http://schemas.openxmlformats.org/officeDocument/2006/relationships/image" Target="../media/image41.png"/><Relationship Id="rId44" Type="http://schemas.openxmlformats.org/officeDocument/2006/relationships/customXml" Target="../ink/ink12.xml"/><Relationship Id="rId9" Type="http://schemas.openxmlformats.org/officeDocument/2006/relationships/image" Target="../media/image260.png"/><Relationship Id="rId14" Type="http://schemas.openxmlformats.org/officeDocument/2006/relationships/image" Target="../media/image200.png"/><Relationship Id="rId22" Type="http://schemas.openxmlformats.org/officeDocument/2006/relationships/image" Target="../media/image70.png"/><Relationship Id="rId27" Type="http://schemas.openxmlformats.org/officeDocument/2006/relationships/image" Target="../media/image391.png"/><Relationship Id="rId30" Type="http://schemas.openxmlformats.org/officeDocument/2006/relationships/customXml" Target="../ink/ink5.xml"/><Relationship Id="rId35" Type="http://schemas.openxmlformats.org/officeDocument/2006/relationships/image" Target="../media/image73.png"/><Relationship Id="rId43" Type="http://schemas.openxmlformats.org/officeDocument/2006/relationships/image" Target="../media/image472.png"/><Relationship Id="rId48" Type="http://schemas.openxmlformats.org/officeDocument/2006/relationships/customXml" Target="../ink/ink14.xml"/><Relationship Id="rId8" Type="http://schemas.openxmlformats.org/officeDocument/2006/relationships/image" Target="../media/image240.png"/><Relationship Id="rId12" Type="http://schemas.openxmlformats.org/officeDocument/2006/relationships/image" Target="../media/image290.png"/><Relationship Id="rId17" Type="http://schemas.openxmlformats.org/officeDocument/2006/relationships/image" Target="../media/image360.png"/><Relationship Id="rId25" Type="http://schemas.openxmlformats.org/officeDocument/2006/relationships/image" Target="../media/image320.png"/><Relationship Id="rId33" Type="http://schemas.openxmlformats.org/officeDocument/2006/relationships/image" Target="../media/image72.png"/><Relationship Id="rId38" Type="http://schemas.openxmlformats.org/officeDocument/2006/relationships/customXml" Target="../ink/ink9.xml"/><Relationship Id="rId46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90.png"/><Relationship Id="rId18" Type="http://schemas.openxmlformats.org/officeDocument/2006/relationships/image" Target="../media/image370.png"/><Relationship Id="rId26" Type="http://schemas.openxmlformats.org/officeDocument/2006/relationships/image" Target="../media/image461.png"/><Relationship Id="rId21" Type="http://schemas.openxmlformats.org/officeDocument/2006/relationships/image" Target="../media/image42.png"/><Relationship Id="rId7" Type="http://schemas.openxmlformats.org/officeDocument/2006/relationships/image" Target="../media/image230.png"/><Relationship Id="rId12" Type="http://schemas.openxmlformats.org/officeDocument/2006/relationships/image" Target="../media/image290.png"/><Relationship Id="rId17" Type="http://schemas.openxmlformats.org/officeDocument/2006/relationships/image" Target="../media/image360.png"/><Relationship Id="rId25" Type="http://schemas.openxmlformats.org/officeDocument/2006/relationships/customXml" Target="../ink/ink16.xml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0.png"/><Relationship Id="rId24" Type="http://schemas.openxmlformats.org/officeDocument/2006/relationships/image" Target="../media/image451.png"/><Relationship Id="rId15" Type="http://schemas.openxmlformats.org/officeDocument/2006/relationships/image" Target="../media/image340.png"/><Relationship Id="rId23" Type="http://schemas.openxmlformats.org/officeDocument/2006/relationships/customXml" Target="../ink/ink15.xml"/><Relationship Id="rId10" Type="http://schemas.openxmlformats.org/officeDocument/2006/relationships/image" Target="../media/image270.png"/><Relationship Id="rId19" Type="http://schemas.openxmlformats.org/officeDocument/2006/relationships/image" Target="../media/image380.png"/><Relationship Id="rId9" Type="http://schemas.openxmlformats.org/officeDocument/2006/relationships/image" Target="../media/image260.png"/><Relationship Id="rId14" Type="http://schemas.openxmlformats.org/officeDocument/2006/relationships/image" Target="../media/image200.png"/><Relationship Id="rId22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90.png"/><Relationship Id="rId18" Type="http://schemas.openxmlformats.org/officeDocument/2006/relationships/image" Target="../media/image370.png"/><Relationship Id="rId21" Type="http://schemas.openxmlformats.org/officeDocument/2006/relationships/image" Target="../media/image471.png"/><Relationship Id="rId7" Type="http://schemas.openxmlformats.org/officeDocument/2006/relationships/image" Target="../media/image230.png"/><Relationship Id="rId12" Type="http://schemas.openxmlformats.org/officeDocument/2006/relationships/image" Target="../media/image290.png"/><Relationship Id="rId17" Type="http://schemas.openxmlformats.org/officeDocument/2006/relationships/image" Target="../media/image360.png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0.png"/><Relationship Id="rId24" Type="http://schemas.openxmlformats.org/officeDocument/2006/relationships/image" Target="../media/image430.png"/><Relationship Id="rId15" Type="http://schemas.openxmlformats.org/officeDocument/2006/relationships/image" Target="../media/image340.png"/><Relationship Id="rId23" Type="http://schemas.openxmlformats.org/officeDocument/2006/relationships/image" Target="../media/image481.png"/><Relationship Id="rId10" Type="http://schemas.openxmlformats.org/officeDocument/2006/relationships/image" Target="../media/image270.png"/><Relationship Id="rId19" Type="http://schemas.openxmlformats.org/officeDocument/2006/relationships/image" Target="../media/image380.png"/><Relationship Id="rId9" Type="http://schemas.openxmlformats.org/officeDocument/2006/relationships/image" Target="../media/image260.png"/><Relationship Id="rId14" Type="http://schemas.openxmlformats.org/officeDocument/2006/relationships/image" Target="../media/image200.png"/><Relationship Id="rId22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90.png"/><Relationship Id="rId18" Type="http://schemas.openxmlformats.org/officeDocument/2006/relationships/image" Target="../media/image370.png"/><Relationship Id="rId26" Type="http://schemas.openxmlformats.org/officeDocument/2006/relationships/customXml" Target="../ink/ink18.xml"/><Relationship Id="rId21" Type="http://schemas.openxmlformats.org/officeDocument/2006/relationships/image" Target="../media/image440.png"/><Relationship Id="rId7" Type="http://schemas.openxmlformats.org/officeDocument/2006/relationships/image" Target="../media/image230.png"/><Relationship Id="rId12" Type="http://schemas.openxmlformats.org/officeDocument/2006/relationships/image" Target="../media/image290.png"/><Relationship Id="rId17" Type="http://schemas.openxmlformats.org/officeDocument/2006/relationships/image" Target="../media/image360.png"/><Relationship Id="rId25" Type="http://schemas.openxmlformats.org/officeDocument/2006/relationships/image" Target="../media/image470.png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0.png"/><Relationship Id="rId24" Type="http://schemas.openxmlformats.org/officeDocument/2006/relationships/customXml" Target="../ink/ink17.xml"/><Relationship Id="rId15" Type="http://schemas.openxmlformats.org/officeDocument/2006/relationships/image" Target="../media/image340.png"/><Relationship Id="rId23" Type="http://schemas.openxmlformats.org/officeDocument/2006/relationships/image" Target="../media/image77.png"/><Relationship Id="rId28" Type="http://schemas.openxmlformats.org/officeDocument/2006/relationships/customXml" Target="../ink/ink19.xml"/><Relationship Id="rId10" Type="http://schemas.openxmlformats.org/officeDocument/2006/relationships/image" Target="../media/image270.png"/><Relationship Id="rId19" Type="http://schemas.openxmlformats.org/officeDocument/2006/relationships/image" Target="../media/image380.png"/><Relationship Id="rId9" Type="http://schemas.openxmlformats.org/officeDocument/2006/relationships/image" Target="../media/image260.png"/><Relationship Id="rId14" Type="http://schemas.openxmlformats.org/officeDocument/2006/relationships/image" Target="../media/image200.png"/><Relationship Id="rId22" Type="http://schemas.openxmlformats.org/officeDocument/2006/relationships/image" Target="../media/image76.png"/><Relationship Id="rId27" Type="http://schemas.openxmlformats.org/officeDocument/2006/relationships/image" Target="../media/image4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90.png"/><Relationship Id="rId18" Type="http://schemas.openxmlformats.org/officeDocument/2006/relationships/image" Target="../media/image370.png"/><Relationship Id="rId21" Type="http://schemas.openxmlformats.org/officeDocument/2006/relationships/image" Target="../media/image78.png"/><Relationship Id="rId7" Type="http://schemas.openxmlformats.org/officeDocument/2006/relationships/image" Target="../media/image230.png"/><Relationship Id="rId12" Type="http://schemas.openxmlformats.org/officeDocument/2006/relationships/image" Target="../media/image290.png"/><Relationship Id="rId17" Type="http://schemas.openxmlformats.org/officeDocument/2006/relationships/image" Target="../media/image360.png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0.png"/><Relationship Id="rId15" Type="http://schemas.openxmlformats.org/officeDocument/2006/relationships/image" Target="../media/image340.png"/><Relationship Id="rId10" Type="http://schemas.openxmlformats.org/officeDocument/2006/relationships/image" Target="../media/image270.png"/><Relationship Id="rId19" Type="http://schemas.openxmlformats.org/officeDocument/2006/relationships/image" Target="../media/image380.png"/><Relationship Id="rId9" Type="http://schemas.openxmlformats.org/officeDocument/2006/relationships/image" Target="../media/image260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5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1.png"/><Relationship Id="rId11" Type="http://schemas.openxmlformats.org/officeDocument/2006/relationships/image" Target="../media/image3.png"/><Relationship Id="rId5" Type="http://schemas.openxmlformats.org/officeDocument/2006/relationships/image" Target="../media/image311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.png"/><Relationship Id="rId18" Type="http://schemas.openxmlformats.org/officeDocument/2006/relationships/image" Target="../media/image17.png"/><Relationship Id="rId3" Type="http://schemas.openxmlformats.org/officeDocument/2006/relationships/image" Target="../media/image13.png"/><Relationship Id="rId21" Type="http://schemas.openxmlformats.org/officeDocument/2006/relationships/image" Target="../media/image20.png"/><Relationship Id="rId7" Type="http://schemas.openxmlformats.org/officeDocument/2006/relationships/image" Target="../media/image511.png"/><Relationship Id="rId12" Type="http://schemas.openxmlformats.org/officeDocument/2006/relationships/image" Target="../media/image101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2.png"/><Relationship Id="rId11" Type="http://schemas.openxmlformats.org/officeDocument/2006/relationships/image" Target="../media/image9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10" Type="http://schemas.openxmlformats.org/officeDocument/2006/relationships/image" Target="../media/image81.png"/><Relationship Id="rId19" Type="http://schemas.openxmlformats.org/officeDocument/2006/relationships/image" Target="../media/image18.png"/><Relationship Id="rId4" Type="http://schemas.openxmlformats.org/officeDocument/2006/relationships/image" Target="../media/image1.emf"/><Relationship Id="rId9" Type="http://schemas.openxmlformats.org/officeDocument/2006/relationships/image" Target="../media/image79.png"/><Relationship Id="rId1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16.png"/><Relationship Id="rId3" Type="http://schemas.openxmlformats.org/officeDocument/2006/relationships/image" Target="../media/image43.png"/><Relationship Id="rId21" Type="http://schemas.openxmlformats.org/officeDocument/2006/relationships/image" Target="../media/image2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13.png"/><Relationship Id="rId2" Type="http://schemas.openxmlformats.org/officeDocument/2006/relationships/image" Target="../media/image2.emf"/><Relationship Id="rId16" Type="http://schemas.openxmlformats.org/officeDocument/2006/relationships/image" Target="../media/image5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17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8" Type="http://schemas.openxmlformats.org/officeDocument/2006/relationships/image" Target="../media/image13.png"/><Relationship Id="rId3" Type="http://schemas.openxmlformats.org/officeDocument/2006/relationships/image" Target="../media/image56.png"/><Relationship Id="rId21" Type="http://schemas.openxmlformats.org/officeDocument/2006/relationships/image" Target="../media/image18.png"/><Relationship Id="rId7" Type="http://schemas.openxmlformats.org/officeDocument/2006/relationships/image" Target="../media/image35.png"/><Relationship Id="rId12" Type="http://schemas.openxmlformats.org/officeDocument/2006/relationships/image" Target="../media/image62.png"/><Relationship Id="rId17" Type="http://schemas.openxmlformats.org/officeDocument/2006/relationships/image" Target="../media/image23.png"/><Relationship Id="rId2" Type="http://schemas.openxmlformats.org/officeDocument/2006/relationships/image" Target="../media/image3.emf"/><Relationship Id="rId16" Type="http://schemas.openxmlformats.org/officeDocument/2006/relationships/image" Target="../media/image6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20.png"/><Relationship Id="rId10" Type="http://schemas.openxmlformats.org/officeDocument/2006/relationships/image" Target="../media/image46.png"/><Relationship Id="rId19" Type="http://schemas.openxmlformats.org/officeDocument/2006/relationships/image" Target="../media/image16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3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01.png"/><Relationship Id="rId7" Type="http://schemas.openxmlformats.org/officeDocument/2006/relationships/image" Target="../media/image241.png"/><Relationship Id="rId12" Type="http://schemas.openxmlformats.org/officeDocument/2006/relationships/image" Target="../media/image2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1.png"/><Relationship Id="rId11" Type="http://schemas.openxmlformats.org/officeDocument/2006/relationships/image" Target="../media/image74.png"/><Relationship Id="rId5" Type="http://schemas.openxmlformats.org/officeDocument/2006/relationships/image" Target="../media/image22.png"/><Relationship Id="rId10" Type="http://schemas.openxmlformats.org/officeDocument/2006/relationships/image" Target="../media/image55.png"/><Relationship Id="rId4" Type="http://schemas.openxmlformats.org/officeDocument/2006/relationships/image" Target="../media/image210.png"/><Relationship Id="rId9" Type="http://schemas.openxmlformats.org/officeDocument/2006/relationships/image" Target="../media/image261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34.png"/><Relationship Id="rId7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0.png"/><Relationship Id="rId11" Type="http://schemas.openxmlformats.org/officeDocument/2006/relationships/image" Target="../media/image261.png"/><Relationship Id="rId5" Type="http://schemas.openxmlformats.org/officeDocument/2006/relationships/image" Target="../media/image201.png"/><Relationship Id="rId10" Type="http://schemas.openxmlformats.org/officeDocument/2006/relationships/image" Target="../media/image25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65F0-BA97-4F5C-94FB-EB724E8D8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강체의 운동방정식</a:t>
            </a:r>
          </a:p>
        </p:txBody>
      </p:sp>
    </p:spTree>
    <p:extLst>
      <p:ext uri="{BB962C8B-B14F-4D97-AF65-F5344CB8AC3E}">
        <p14:creationId xmlns:p14="http://schemas.microsoft.com/office/powerpoint/2010/main" val="11609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2718DAD8-0485-42AC-80ED-93792A660E2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④ </a:t>
            </a:r>
            <a:r>
              <a:rPr lang="ko-KR" altLang="en-US" sz="3600" dirty="0"/>
              <a:t>좌표계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332C559-5B4B-4A7F-AA22-077CA6190B38}"/>
                  </a:ext>
                </a:extLst>
              </p:cNvPr>
              <p:cNvSpPr/>
              <p:nvPr/>
            </p:nvSpPr>
            <p:spPr>
              <a:xfrm>
                <a:off x="0" y="1217264"/>
                <a:ext cx="4232959" cy="4168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Cambria Math" panose="02040503050406030204" pitchFamily="18" charset="0"/>
                  </a:rPr>
                  <a:t>    3) 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회전 변환 </a:t>
                </a:r>
                <a:r>
                  <a:rPr lang="ko-KR" altLang="en-US" sz="1400" i="1" dirty="0" err="1">
                    <a:latin typeface="Cambria Math" panose="02040503050406030204" pitchFamily="18" charset="0"/>
                  </a:rPr>
                  <a:t>텐서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 미분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⃡"/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f>
                        <m:f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⃡"/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>
                        <m:f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ko-KR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ko-KR" altLang="ko-KR" sz="1200" dirty="0"/>
                </a:br>
                <a:endParaRPr lang="ko-KR" altLang="ko-KR" sz="12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332C559-5B4B-4A7F-AA22-077CA6190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7264"/>
                <a:ext cx="4232959" cy="4168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EF89C1-3E11-46E9-9D69-014CFA09F3E6}"/>
                  </a:ext>
                </a:extLst>
              </p:cNvPr>
              <p:cNvSpPr txBox="1"/>
              <p:nvPr/>
            </p:nvSpPr>
            <p:spPr>
              <a:xfrm>
                <a:off x="3775173" y="321347"/>
                <a:ext cx="4439470" cy="591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ko-KR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(−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EF89C1-3E11-46E9-9D69-014CFA09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173" y="321347"/>
                <a:ext cx="4439470" cy="5914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3C52-C154-42C8-9E3D-10C52BE52006}"/>
                  </a:ext>
                </a:extLst>
              </p:cNvPr>
              <p:cNvSpPr txBox="1"/>
              <p:nvPr/>
            </p:nvSpPr>
            <p:spPr>
              <a:xfrm>
                <a:off x="8598691" y="1936027"/>
                <a:ext cx="2218661" cy="2985946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(−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(−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400" i="1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⃡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(−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i="1" dirty="0"/>
                  <a:t>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3C52-C154-42C8-9E3D-10C52BE5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91" y="1936027"/>
                <a:ext cx="2218661" cy="298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10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183E9B-843A-4AD4-A368-7772A443C97E}"/>
              </a:ext>
            </a:extLst>
          </p:cNvPr>
          <p:cNvGrpSpPr/>
          <p:nvPr/>
        </p:nvGrpSpPr>
        <p:grpSpPr>
          <a:xfrm>
            <a:off x="241844" y="2354094"/>
            <a:ext cx="2665379" cy="2733472"/>
            <a:chOff x="1322962" y="1819073"/>
            <a:chExt cx="2665379" cy="2733472"/>
          </a:xfrm>
        </p:grpSpPr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0A0D21B9-4666-4067-BEF8-EFB87016D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2C618D0-CDC8-42A0-A63C-014A7258F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E78242F0-E9F4-4C79-9FE2-5F502CF32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970BE8EE-860A-43C8-A940-EEA069CB6F1C}"/>
              </a:ext>
            </a:extLst>
          </p:cNvPr>
          <p:cNvSpPr/>
          <p:nvPr/>
        </p:nvSpPr>
        <p:spPr>
          <a:xfrm rot="5552971">
            <a:off x="1885819" y="2066281"/>
            <a:ext cx="1157592" cy="1470567"/>
          </a:xfrm>
          <a:custGeom>
            <a:avLst/>
            <a:gdLst>
              <a:gd name="connsiteX0" fmla="*/ 145915 w 1303507"/>
              <a:gd name="connsiteY0" fmla="*/ 486383 h 1614792"/>
              <a:gd name="connsiteX1" fmla="*/ 145915 w 1303507"/>
              <a:gd name="connsiteY1" fmla="*/ 486383 h 1614792"/>
              <a:gd name="connsiteX2" fmla="*/ 175098 w 1303507"/>
              <a:gd name="connsiteY2" fmla="*/ 408562 h 1614792"/>
              <a:gd name="connsiteX3" fmla="*/ 272375 w 1303507"/>
              <a:gd name="connsiteY3" fmla="*/ 311285 h 1614792"/>
              <a:gd name="connsiteX4" fmla="*/ 359924 w 1303507"/>
              <a:gd name="connsiteY4" fmla="*/ 243192 h 1614792"/>
              <a:gd name="connsiteX5" fmla="*/ 428017 w 1303507"/>
              <a:gd name="connsiteY5" fmla="*/ 175098 h 1614792"/>
              <a:gd name="connsiteX6" fmla="*/ 447473 w 1303507"/>
              <a:gd name="connsiteY6" fmla="*/ 155643 h 1614792"/>
              <a:gd name="connsiteX7" fmla="*/ 476656 w 1303507"/>
              <a:gd name="connsiteY7" fmla="*/ 145915 h 1614792"/>
              <a:gd name="connsiteX8" fmla="*/ 535022 w 1303507"/>
              <a:gd name="connsiteY8" fmla="*/ 107004 h 1614792"/>
              <a:gd name="connsiteX9" fmla="*/ 573932 w 1303507"/>
              <a:gd name="connsiteY9" fmla="*/ 77821 h 1614792"/>
              <a:gd name="connsiteX10" fmla="*/ 651753 w 1303507"/>
              <a:gd name="connsiteY10" fmla="*/ 48638 h 1614792"/>
              <a:gd name="connsiteX11" fmla="*/ 758758 w 1303507"/>
              <a:gd name="connsiteY11" fmla="*/ 0 h 1614792"/>
              <a:gd name="connsiteX12" fmla="*/ 1031132 w 1303507"/>
              <a:gd name="connsiteY12" fmla="*/ 9728 h 1614792"/>
              <a:gd name="connsiteX13" fmla="*/ 1089498 w 1303507"/>
              <a:gd name="connsiteY13" fmla="*/ 29183 h 1614792"/>
              <a:gd name="connsiteX14" fmla="*/ 1167319 w 1303507"/>
              <a:gd name="connsiteY14" fmla="*/ 68094 h 1614792"/>
              <a:gd name="connsiteX15" fmla="*/ 1254868 w 1303507"/>
              <a:gd name="connsiteY15" fmla="*/ 175098 h 1614792"/>
              <a:gd name="connsiteX16" fmla="*/ 1293779 w 1303507"/>
              <a:gd name="connsiteY16" fmla="*/ 233464 h 1614792"/>
              <a:gd name="connsiteX17" fmla="*/ 1303507 w 1303507"/>
              <a:gd name="connsiteY17" fmla="*/ 262647 h 1614792"/>
              <a:gd name="connsiteX18" fmla="*/ 1293779 w 1303507"/>
              <a:gd name="connsiteY18" fmla="*/ 447473 h 1614792"/>
              <a:gd name="connsiteX19" fmla="*/ 1274324 w 1303507"/>
              <a:gd name="connsiteY19" fmla="*/ 505838 h 1614792"/>
              <a:gd name="connsiteX20" fmla="*/ 1264596 w 1303507"/>
              <a:gd name="connsiteY20" fmla="*/ 535021 h 1614792"/>
              <a:gd name="connsiteX21" fmla="*/ 1245141 w 1303507"/>
              <a:gd name="connsiteY21" fmla="*/ 612843 h 1614792"/>
              <a:gd name="connsiteX22" fmla="*/ 1235413 w 1303507"/>
              <a:gd name="connsiteY22" fmla="*/ 846307 h 1614792"/>
              <a:gd name="connsiteX23" fmla="*/ 1225685 w 1303507"/>
              <a:gd name="connsiteY23" fmla="*/ 875490 h 1614792"/>
              <a:gd name="connsiteX24" fmla="*/ 1206230 w 1303507"/>
              <a:gd name="connsiteY24" fmla="*/ 1060315 h 1614792"/>
              <a:gd name="connsiteX25" fmla="*/ 1196502 w 1303507"/>
              <a:gd name="connsiteY25" fmla="*/ 1186775 h 1614792"/>
              <a:gd name="connsiteX26" fmla="*/ 1186775 w 1303507"/>
              <a:gd name="connsiteY26" fmla="*/ 1215958 h 1614792"/>
              <a:gd name="connsiteX27" fmla="*/ 1177047 w 1303507"/>
              <a:gd name="connsiteY27" fmla="*/ 1274324 h 1614792"/>
              <a:gd name="connsiteX28" fmla="*/ 1138136 w 1303507"/>
              <a:gd name="connsiteY28" fmla="*/ 1371600 h 1614792"/>
              <a:gd name="connsiteX29" fmla="*/ 1108953 w 1303507"/>
              <a:gd name="connsiteY29" fmla="*/ 1449421 h 1614792"/>
              <a:gd name="connsiteX30" fmla="*/ 1060315 w 1303507"/>
              <a:gd name="connsiteY30" fmla="*/ 1498060 h 1614792"/>
              <a:gd name="connsiteX31" fmla="*/ 1031132 w 1303507"/>
              <a:gd name="connsiteY31" fmla="*/ 1507787 h 1614792"/>
              <a:gd name="connsiteX32" fmla="*/ 1011677 w 1303507"/>
              <a:gd name="connsiteY32" fmla="*/ 1527243 h 1614792"/>
              <a:gd name="connsiteX33" fmla="*/ 982494 w 1303507"/>
              <a:gd name="connsiteY33" fmla="*/ 1536970 h 1614792"/>
              <a:gd name="connsiteX34" fmla="*/ 943583 w 1303507"/>
              <a:gd name="connsiteY34" fmla="*/ 1556426 h 1614792"/>
              <a:gd name="connsiteX35" fmla="*/ 885217 w 1303507"/>
              <a:gd name="connsiteY35" fmla="*/ 1585609 h 1614792"/>
              <a:gd name="connsiteX36" fmla="*/ 846307 w 1303507"/>
              <a:gd name="connsiteY36" fmla="*/ 1605064 h 1614792"/>
              <a:gd name="connsiteX37" fmla="*/ 778213 w 1303507"/>
              <a:gd name="connsiteY37" fmla="*/ 1614792 h 1614792"/>
              <a:gd name="connsiteX38" fmla="*/ 554477 w 1303507"/>
              <a:gd name="connsiteY38" fmla="*/ 1605064 h 1614792"/>
              <a:gd name="connsiteX39" fmla="*/ 525294 w 1303507"/>
              <a:gd name="connsiteY39" fmla="*/ 1595336 h 1614792"/>
              <a:gd name="connsiteX40" fmla="*/ 486383 w 1303507"/>
              <a:gd name="connsiteY40" fmla="*/ 1585609 h 1614792"/>
              <a:gd name="connsiteX41" fmla="*/ 418290 w 1303507"/>
              <a:gd name="connsiteY41" fmla="*/ 1566153 h 1614792"/>
              <a:gd name="connsiteX42" fmla="*/ 389107 w 1303507"/>
              <a:gd name="connsiteY42" fmla="*/ 1546698 h 1614792"/>
              <a:gd name="connsiteX43" fmla="*/ 369651 w 1303507"/>
              <a:gd name="connsiteY43" fmla="*/ 1527243 h 1614792"/>
              <a:gd name="connsiteX44" fmla="*/ 311285 w 1303507"/>
              <a:gd name="connsiteY44" fmla="*/ 1488332 h 1614792"/>
              <a:gd name="connsiteX45" fmla="*/ 272375 w 1303507"/>
              <a:gd name="connsiteY45" fmla="*/ 1420238 h 1614792"/>
              <a:gd name="connsiteX46" fmla="*/ 252919 w 1303507"/>
              <a:gd name="connsiteY46" fmla="*/ 1391056 h 1614792"/>
              <a:gd name="connsiteX47" fmla="*/ 233464 w 1303507"/>
              <a:gd name="connsiteY47" fmla="*/ 1332690 h 1614792"/>
              <a:gd name="connsiteX48" fmla="*/ 214009 w 1303507"/>
              <a:gd name="connsiteY48" fmla="*/ 1225685 h 1614792"/>
              <a:gd name="connsiteX49" fmla="*/ 145915 w 1303507"/>
              <a:gd name="connsiteY49" fmla="*/ 1138136 h 1614792"/>
              <a:gd name="connsiteX50" fmla="*/ 87549 w 1303507"/>
              <a:gd name="connsiteY50" fmla="*/ 1079770 h 1614792"/>
              <a:gd name="connsiteX51" fmla="*/ 77822 w 1303507"/>
              <a:gd name="connsiteY51" fmla="*/ 1050587 h 1614792"/>
              <a:gd name="connsiteX52" fmla="*/ 58366 w 1303507"/>
              <a:gd name="connsiteY52" fmla="*/ 1031132 h 1614792"/>
              <a:gd name="connsiteX53" fmla="*/ 38911 w 1303507"/>
              <a:gd name="connsiteY53" fmla="*/ 972766 h 1614792"/>
              <a:gd name="connsiteX54" fmla="*/ 29183 w 1303507"/>
              <a:gd name="connsiteY54" fmla="*/ 943583 h 1614792"/>
              <a:gd name="connsiteX55" fmla="*/ 19456 w 1303507"/>
              <a:gd name="connsiteY55" fmla="*/ 914400 h 1614792"/>
              <a:gd name="connsiteX56" fmla="*/ 0 w 1303507"/>
              <a:gd name="connsiteY56" fmla="*/ 875490 h 1614792"/>
              <a:gd name="connsiteX57" fmla="*/ 29183 w 1303507"/>
              <a:gd name="connsiteY57" fmla="*/ 651753 h 1614792"/>
              <a:gd name="connsiteX58" fmla="*/ 48639 w 1303507"/>
              <a:gd name="connsiteY58" fmla="*/ 593387 h 1614792"/>
              <a:gd name="connsiteX59" fmla="*/ 58366 w 1303507"/>
              <a:gd name="connsiteY59" fmla="*/ 564204 h 1614792"/>
              <a:gd name="connsiteX60" fmla="*/ 97277 w 1303507"/>
              <a:gd name="connsiteY60" fmla="*/ 505838 h 1614792"/>
              <a:gd name="connsiteX61" fmla="*/ 145915 w 1303507"/>
              <a:gd name="connsiteY61" fmla="*/ 418290 h 1614792"/>
              <a:gd name="connsiteX62" fmla="*/ 155643 w 1303507"/>
              <a:gd name="connsiteY62" fmla="*/ 418290 h 1614792"/>
              <a:gd name="connsiteX63" fmla="*/ 145915 w 1303507"/>
              <a:gd name="connsiteY63" fmla="*/ 486383 h 161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303507" h="1614792">
                <a:moveTo>
                  <a:pt x="145915" y="486383"/>
                </a:moveTo>
                <a:lnTo>
                  <a:pt x="145915" y="486383"/>
                </a:lnTo>
                <a:cubicBezTo>
                  <a:pt x="155643" y="460443"/>
                  <a:pt x="158877" y="431021"/>
                  <a:pt x="175098" y="408562"/>
                </a:cubicBezTo>
                <a:cubicBezTo>
                  <a:pt x="201947" y="371387"/>
                  <a:pt x="239949" y="343711"/>
                  <a:pt x="272375" y="311285"/>
                </a:cubicBezTo>
                <a:cubicBezTo>
                  <a:pt x="331267" y="252393"/>
                  <a:pt x="300505" y="272901"/>
                  <a:pt x="359924" y="243192"/>
                </a:cubicBezTo>
                <a:lnTo>
                  <a:pt x="428017" y="175098"/>
                </a:lnTo>
                <a:cubicBezTo>
                  <a:pt x="434502" y="168613"/>
                  <a:pt x="438772" y="158543"/>
                  <a:pt x="447473" y="155643"/>
                </a:cubicBezTo>
                <a:lnTo>
                  <a:pt x="476656" y="145915"/>
                </a:lnTo>
                <a:cubicBezTo>
                  <a:pt x="544569" y="78002"/>
                  <a:pt x="469324" y="144546"/>
                  <a:pt x="535022" y="107004"/>
                </a:cubicBezTo>
                <a:cubicBezTo>
                  <a:pt x="549098" y="98960"/>
                  <a:pt x="559760" y="85694"/>
                  <a:pt x="573932" y="77821"/>
                </a:cubicBezTo>
                <a:cubicBezTo>
                  <a:pt x="635992" y="43343"/>
                  <a:pt x="603715" y="70474"/>
                  <a:pt x="651753" y="48638"/>
                </a:cubicBezTo>
                <a:cubicBezTo>
                  <a:pt x="771364" y="-5731"/>
                  <a:pt x="690529" y="22744"/>
                  <a:pt x="758758" y="0"/>
                </a:cubicBezTo>
                <a:cubicBezTo>
                  <a:pt x="849549" y="3243"/>
                  <a:pt x="940634" y="1743"/>
                  <a:pt x="1031132" y="9728"/>
                </a:cubicBezTo>
                <a:cubicBezTo>
                  <a:pt x="1051560" y="11531"/>
                  <a:pt x="1071155" y="20012"/>
                  <a:pt x="1089498" y="29183"/>
                </a:cubicBezTo>
                <a:cubicBezTo>
                  <a:pt x="1115438" y="42153"/>
                  <a:pt x="1146811" y="47587"/>
                  <a:pt x="1167319" y="68094"/>
                </a:cubicBezTo>
                <a:cubicBezTo>
                  <a:pt x="1232495" y="133268"/>
                  <a:pt x="1203237" y="97652"/>
                  <a:pt x="1254868" y="175098"/>
                </a:cubicBezTo>
                <a:lnTo>
                  <a:pt x="1293779" y="233464"/>
                </a:lnTo>
                <a:lnTo>
                  <a:pt x="1303507" y="262647"/>
                </a:lnTo>
                <a:cubicBezTo>
                  <a:pt x="1300264" y="324256"/>
                  <a:pt x="1301130" y="386219"/>
                  <a:pt x="1293779" y="447473"/>
                </a:cubicBezTo>
                <a:cubicBezTo>
                  <a:pt x="1291336" y="467834"/>
                  <a:pt x="1280809" y="486383"/>
                  <a:pt x="1274324" y="505838"/>
                </a:cubicBezTo>
                <a:cubicBezTo>
                  <a:pt x="1271081" y="515566"/>
                  <a:pt x="1266607" y="524966"/>
                  <a:pt x="1264596" y="535021"/>
                </a:cubicBezTo>
                <a:cubicBezTo>
                  <a:pt x="1252857" y="593715"/>
                  <a:pt x="1260096" y="567974"/>
                  <a:pt x="1245141" y="612843"/>
                </a:cubicBezTo>
                <a:cubicBezTo>
                  <a:pt x="1241898" y="690664"/>
                  <a:pt x="1241167" y="768631"/>
                  <a:pt x="1235413" y="846307"/>
                </a:cubicBezTo>
                <a:cubicBezTo>
                  <a:pt x="1234656" y="856533"/>
                  <a:pt x="1226817" y="865299"/>
                  <a:pt x="1225685" y="875490"/>
                </a:cubicBezTo>
                <a:cubicBezTo>
                  <a:pt x="1202328" y="1085706"/>
                  <a:pt x="1231275" y="960136"/>
                  <a:pt x="1206230" y="1060315"/>
                </a:cubicBezTo>
                <a:cubicBezTo>
                  <a:pt x="1202987" y="1102468"/>
                  <a:pt x="1201746" y="1144824"/>
                  <a:pt x="1196502" y="1186775"/>
                </a:cubicBezTo>
                <a:cubicBezTo>
                  <a:pt x="1195230" y="1196950"/>
                  <a:pt x="1188999" y="1205948"/>
                  <a:pt x="1186775" y="1215958"/>
                </a:cubicBezTo>
                <a:cubicBezTo>
                  <a:pt x="1182496" y="1235212"/>
                  <a:pt x="1181831" y="1255189"/>
                  <a:pt x="1177047" y="1274324"/>
                </a:cubicBezTo>
                <a:cubicBezTo>
                  <a:pt x="1165025" y="1322410"/>
                  <a:pt x="1158265" y="1331344"/>
                  <a:pt x="1138136" y="1371600"/>
                </a:cubicBezTo>
                <a:cubicBezTo>
                  <a:pt x="1131062" y="1399899"/>
                  <a:pt x="1127696" y="1425322"/>
                  <a:pt x="1108953" y="1449421"/>
                </a:cubicBezTo>
                <a:cubicBezTo>
                  <a:pt x="1094876" y="1467520"/>
                  <a:pt x="1082067" y="1490810"/>
                  <a:pt x="1060315" y="1498060"/>
                </a:cubicBezTo>
                <a:lnTo>
                  <a:pt x="1031132" y="1507787"/>
                </a:lnTo>
                <a:cubicBezTo>
                  <a:pt x="1024647" y="1514272"/>
                  <a:pt x="1019541" y="1522524"/>
                  <a:pt x="1011677" y="1527243"/>
                </a:cubicBezTo>
                <a:cubicBezTo>
                  <a:pt x="1002884" y="1532519"/>
                  <a:pt x="991919" y="1532931"/>
                  <a:pt x="982494" y="1536970"/>
                </a:cubicBezTo>
                <a:cubicBezTo>
                  <a:pt x="969165" y="1542682"/>
                  <a:pt x="956174" y="1549231"/>
                  <a:pt x="943583" y="1556426"/>
                </a:cubicBezTo>
                <a:cubicBezTo>
                  <a:pt x="850117" y="1609835"/>
                  <a:pt x="974388" y="1547392"/>
                  <a:pt x="885217" y="1585609"/>
                </a:cubicBezTo>
                <a:cubicBezTo>
                  <a:pt x="871889" y="1591321"/>
                  <a:pt x="860297" y="1601249"/>
                  <a:pt x="846307" y="1605064"/>
                </a:cubicBezTo>
                <a:cubicBezTo>
                  <a:pt x="824186" y="1611097"/>
                  <a:pt x="800911" y="1611549"/>
                  <a:pt x="778213" y="1614792"/>
                </a:cubicBezTo>
                <a:cubicBezTo>
                  <a:pt x="703634" y="1611549"/>
                  <a:pt x="628906" y="1610790"/>
                  <a:pt x="554477" y="1605064"/>
                </a:cubicBezTo>
                <a:cubicBezTo>
                  <a:pt x="544253" y="1604278"/>
                  <a:pt x="535153" y="1598153"/>
                  <a:pt x="525294" y="1595336"/>
                </a:cubicBezTo>
                <a:cubicBezTo>
                  <a:pt x="512439" y="1591663"/>
                  <a:pt x="499238" y="1589282"/>
                  <a:pt x="486383" y="1585609"/>
                </a:cubicBezTo>
                <a:cubicBezTo>
                  <a:pt x="388645" y="1557684"/>
                  <a:pt x="539995" y="1596581"/>
                  <a:pt x="418290" y="1566153"/>
                </a:cubicBezTo>
                <a:cubicBezTo>
                  <a:pt x="408562" y="1559668"/>
                  <a:pt x="398236" y="1554001"/>
                  <a:pt x="389107" y="1546698"/>
                </a:cubicBezTo>
                <a:cubicBezTo>
                  <a:pt x="381945" y="1540969"/>
                  <a:pt x="376988" y="1532746"/>
                  <a:pt x="369651" y="1527243"/>
                </a:cubicBezTo>
                <a:cubicBezTo>
                  <a:pt x="350945" y="1513214"/>
                  <a:pt x="311285" y="1488332"/>
                  <a:pt x="311285" y="1488332"/>
                </a:cubicBezTo>
                <a:cubicBezTo>
                  <a:pt x="263875" y="1417216"/>
                  <a:pt x="321756" y="1506652"/>
                  <a:pt x="272375" y="1420238"/>
                </a:cubicBezTo>
                <a:cubicBezTo>
                  <a:pt x="266575" y="1410087"/>
                  <a:pt x="259404" y="1400783"/>
                  <a:pt x="252919" y="1391056"/>
                </a:cubicBezTo>
                <a:cubicBezTo>
                  <a:pt x="246434" y="1371601"/>
                  <a:pt x="236008" y="1353039"/>
                  <a:pt x="233464" y="1332690"/>
                </a:cubicBezTo>
                <a:cubicBezTo>
                  <a:pt x="227863" y="1287885"/>
                  <a:pt x="229885" y="1262728"/>
                  <a:pt x="214009" y="1225685"/>
                </a:cubicBezTo>
                <a:cubicBezTo>
                  <a:pt x="181791" y="1150510"/>
                  <a:pt x="208772" y="1221944"/>
                  <a:pt x="145915" y="1138136"/>
                </a:cubicBezTo>
                <a:cubicBezTo>
                  <a:pt x="109717" y="1089873"/>
                  <a:pt x="130222" y="1108219"/>
                  <a:pt x="87549" y="1079770"/>
                </a:cubicBezTo>
                <a:cubicBezTo>
                  <a:pt x="84307" y="1070042"/>
                  <a:pt x="83098" y="1059380"/>
                  <a:pt x="77822" y="1050587"/>
                </a:cubicBezTo>
                <a:cubicBezTo>
                  <a:pt x="73103" y="1042723"/>
                  <a:pt x="62468" y="1039335"/>
                  <a:pt x="58366" y="1031132"/>
                </a:cubicBezTo>
                <a:cubicBezTo>
                  <a:pt x="49195" y="1012789"/>
                  <a:pt x="45396" y="992221"/>
                  <a:pt x="38911" y="972766"/>
                </a:cubicBezTo>
                <a:lnTo>
                  <a:pt x="29183" y="943583"/>
                </a:lnTo>
                <a:cubicBezTo>
                  <a:pt x="25941" y="933855"/>
                  <a:pt x="24042" y="923571"/>
                  <a:pt x="19456" y="914400"/>
                </a:cubicBezTo>
                <a:lnTo>
                  <a:pt x="0" y="875490"/>
                </a:lnTo>
                <a:cubicBezTo>
                  <a:pt x="6754" y="774185"/>
                  <a:pt x="513" y="737761"/>
                  <a:pt x="29183" y="651753"/>
                </a:cubicBezTo>
                <a:lnTo>
                  <a:pt x="48639" y="593387"/>
                </a:lnTo>
                <a:cubicBezTo>
                  <a:pt x="51882" y="583659"/>
                  <a:pt x="52678" y="572736"/>
                  <a:pt x="58366" y="564204"/>
                </a:cubicBezTo>
                <a:cubicBezTo>
                  <a:pt x="71336" y="544749"/>
                  <a:pt x="89882" y="528020"/>
                  <a:pt x="97277" y="505838"/>
                </a:cubicBezTo>
                <a:cubicBezTo>
                  <a:pt x="104620" y="483810"/>
                  <a:pt x="123618" y="418290"/>
                  <a:pt x="145915" y="418290"/>
                </a:cubicBezTo>
                <a:lnTo>
                  <a:pt x="155643" y="418290"/>
                </a:lnTo>
                <a:lnTo>
                  <a:pt x="145915" y="48638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8BB6BB3-CBE4-4AD7-B88D-9121E90BB430}"/>
              </a:ext>
            </a:extLst>
          </p:cNvPr>
          <p:cNvGrpSpPr/>
          <p:nvPr/>
        </p:nvGrpSpPr>
        <p:grpSpPr>
          <a:xfrm rot="19581920">
            <a:off x="1866384" y="1758065"/>
            <a:ext cx="1473954" cy="1511609"/>
            <a:chOff x="1322962" y="1819073"/>
            <a:chExt cx="2665379" cy="2733472"/>
          </a:xfrm>
        </p:grpSpPr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A847507-FB6B-44DA-A41A-487935063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FB1FE45A-573D-4260-BA61-B59D01235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CF5F86E-F175-49C9-BEDB-29427146435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C78F76-15D4-4B0A-A7A9-D17B2061BC20}"/>
                  </a:ext>
                </a:extLst>
              </p:cNvPr>
              <p:cNvSpPr txBox="1"/>
              <p:nvPr/>
            </p:nvSpPr>
            <p:spPr>
              <a:xfrm>
                <a:off x="956397" y="2013357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C78F76-15D4-4B0A-A7A9-D17B2061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97" y="2013357"/>
                <a:ext cx="36992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E4695FE-22EB-487A-BFB7-D085E9FE8E96}"/>
                  </a:ext>
                </a:extLst>
              </p:cNvPr>
              <p:cNvSpPr txBox="1"/>
              <p:nvPr/>
            </p:nvSpPr>
            <p:spPr>
              <a:xfrm>
                <a:off x="358307" y="4809812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E4695FE-22EB-487A-BFB7-D085E9FE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7" y="4809812"/>
                <a:ext cx="3699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5A0233-C21E-4850-91E2-CE587A7775BA}"/>
                  </a:ext>
                </a:extLst>
              </p:cNvPr>
              <p:cNvSpPr txBox="1"/>
              <p:nvPr/>
            </p:nvSpPr>
            <p:spPr>
              <a:xfrm>
                <a:off x="2650123" y="4031599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5A0233-C21E-4850-91E2-CE587A777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23" y="4031599"/>
                <a:ext cx="36992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F5284E6-A1C0-4FD1-8D78-32F1271952A2}"/>
                  </a:ext>
                </a:extLst>
              </p:cNvPr>
              <p:cNvSpPr txBox="1"/>
              <p:nvPr/>
            </p:nvSpPr>
            <p:spPr>
              <a:xfrm rot="19581920">
                <a:off x="2343080" y="3406909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F5284E6-A1C0-4FD1-8D78-32F12719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2343080" y="3406909"/>
                <a:ext cx="36992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369922B-1404-4417-B581-43A13481958A}"/>
                  </a:ext>
                </a:extLst>
              </p:cNvPr>
              <p:cNvSpPr txBox="1"/>
              <p:nvPr/>
            </p:nvSpPr>
            <p:spPr>
              <a:xfrm rot="19581920">
                <a:off x="3198628" y="2234986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369922B-1404-4417-B581-43A13481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3198628" y="2234986"/>
                <a:ext cx="36992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BEEC8D4-D06A-42F8-80A0-1F70DB11CBA0}"/>
                  </a:ext>
                </a:extLst>
              </p:cNvPr>
              <p:cNvSpPr txBox="1"/>
              <p:nvPr/>
            </p:nvSpPr>
            <p:spPr>
              <a:xfrm rot="19581920">
                <a:off x="1907601" y="1699387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BEEC8D4-D06A-42F8-80A0-1F70DB11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1907601" y="1699387"/>
                <a:ext cx="3699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>
            <a:extLst>
              <a:ext uri="{FF2B5EF4-FFF2-40B4-BE49-F238E27FC236}">
                <a16:creationId xmlns:a16="http://schemas.microsoft.com/office/drawing/2014/main" id="{F49057E8-CA47-404E-84C4-167A3ACFFB60}"/>
              </a:ext>
            </a:extLst>
          </p:cNvPr>
          <p:cNvSpPr/>
          <p:nvPr/>
        </p:nvSpPr>
        <p:spPr>
          <a:xfrm>
            <a:off x="2494758" y="2745351"/>
            <a:ext cx="66563" cy="6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D9E39A9-286B-4664-876B-BB3CCC7F8FCD}"/>
                  </a:ext>
                </a:extLst>
              </p:cNvPr>
              <p:cNvSpPr txBox="1"/>
              <p:nvPr/>
            </p:nvSpPr>
            <p:spPr>
              <a:xfrm>
                <a:off x="2391954" y="2451711"/>
                <a:ext cx="369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D9E39A9-286B-4664-876B-BB3CCC7F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54" y="2451711"/>
                <a:ext cx="3699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42EC62-F187-48DB-A20F-F3B4FDE1B3CD}"/>
                  </a:ext>
                </a:extLst>
              </p:cNvPr>
              <p:cNvSpPr txBox="1"/>
              <p:nvPr/>
            </p:nvSpPr>
            <p:spPr>
              <a:xfrm>
                <a:off x="1454510" y="4667384"/>
                <a:ext cx="1673989" cy="83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고정 좌표계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회전 좌표계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회전 좌표계의 원점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질량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42EC62-F187-48DB-A20F-F3B4FDE1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10" y="4667384"/>
                <a:ext cx="1673989" cy="831190"/>
              </a:xfrm>
              <a:prstGeom prst="rect">
                <a:avLst/>
              </a:prstGeom>
              <a:blipFill>
                <a:blip r:embed="rId10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0A5F710-2022-4AA3-AEF6-C4BA51C47359}"/>
              </a:ext>
            </a:extLst>
          </p:cNvPr>
          <p:cNvCxnSpPr>
            <a:cxnSpLocks/>
            <a:endCxn id="107" idx="4"/>
          </p:cNvCxnSpPr>
          <p:nvPr/>
        </p:nvCxnSpPr>
        <p:spPr>
          <a:xfrm flipV="1">
            <a:off x="1214610" y="2811914"/>
            <a:ext cx="1313430" cy="1244522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466C9535-7617-4906-84A8-A22C92BB1011}"/>
              </a:ext>
            </a:extLst>
          </p:cNvPr>
          <p:cNvSpPr/>
          <p:nvPr/>
        </p:nvSpPr>
        <p:spPr>
          <a:xfrm>
            <a:off x="2042395" y="2491976"/>
            <a:ext cx="66563" cy="6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B18EA9-07D6-44C3-B3D0-074700E1894F}"/>
                  </a:ext>
                </a:extLst>
              </p:cNvPr>
              <p:cNvSpPr txBox="1"/>
              <p:nvPr/>
            </p:nvSpPr>
            <p:spPr>
              <a:xfrm>
                <a:off x="1803058" y="2321737"/>
                <a:ext cx="260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B18EA9-07D6-44C3-B3D0-074700E1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58" y="2321737"/>
                <a:ext cx="26033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E272C68-E7E1-4FB8-8B85-FDBCD0FE1078}"/>
              </a:ext>
            </a:extLst>
          </p:cNvPr>
          <p:cNvCxnSpPr/>
          <p:nvPr/>
        </p:nvCxnSpPr>
        <p:spPr>
          <a:xfrm flipV="1">
            <a:off x="1214609" y="2554208"/>
            <a:ext cx="846307" cy="1511953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A051DD8-CC08-4D5E-A28E-CE275BDA5EB6}"/>
              </a:ext>
            </a:extLst>
          </p:cNvPr>
          <p:cNvCxnSpPr>
            <a:cxnSpLocks/>
            <a:stCxn id="107" idx="1"/>
            <a:endCxn id="111" idx="6"/>
          </p:cNvCxnSpPr>
          <p:nvPr/>
        </p:nvCxnSpPr>
        <p:spPr>
          <a:xfrm flipH="1" flipV="1">
            <a:off x="2108958" y="2525258"/>
            <a:ext cx="395548" cy="229841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9AAE9D-1EF0-4181-A871-718CC3856FA7}"/>
                  </a:ext>
                </a:extLst>
              </p:cNvPr>
              <p:cNvSpPr txBox="1"/>
              <p:nvPr/>
            </p:nvSpPr>
            <p:spPr>
              <a:xfrm>
                <a:off x="2091115" y="2603178"/>
                <a:ext cx="260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9AAE9D-1EF0-4181-A871-718CC385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15" y="2603178"/>
                <a:ext cx="260330" cy="307777"/>
              </a:xfrm>
              <a:prstGeom prst="rect">
                <a:avLst/>
              </a:prstGeom>
              <a:blipFill>
                <a:blip r:embed="rId12"/>
                <a:stretch>
                  <a:fillRect t="-9804" r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036332E-8E45-41B7-8CEA-605EDCF3B855}"/>
                  </a:ext>
                </a:extLst>
              </p:cNvPr>
              <p:cNvSpPr txBox="1"/>
              <p:nvPr/>
            </p:nvSpPr>
            <p:spPr>
              <a:xfrm>
                <a:off x="1943718" y="3314621"/>
                <a:ext cx="303283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036332E-8E45-41B7-8CEA-605EDCF3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8" y="3314621"/>
                <a:ext cx="303283" cy="333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89DADA0-8A57-44E2-9529-97E1394AAAC5}"/>
                  </a:ext>
                </a:extLst>
              </p:cNvPr>
              <p:cNvSpPr txBox="1"/>
              <p:nvPr/>
            </p:nvSpPr>
            <p:spPr>
              <a:xfrm>
                <a:off x="1407285" y="2953795"/>
                <a:ext cx="260330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89DADA0-8A57-44E2-9529-97E1394A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85" y="2953795"/>
                <a:ext cx="260330" cy="327334"/>
              </a:xfrm>
              <a:prstGeom prst="rect">
                <a:avLst/>
              </a:prstGeom>
              <a:blipFill>
                <a:blip r:embed="rId14"/>
                <a:stretch>
                  <a:fillRect t="-3774" r="-23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206387-C33F-45F8-9E57-79B44A16EB8C}"/>
                  </a:ext>
                </a:extLst>
              </p:cNvPr>
              <p:cNvSpPr txBox="1"/>
              <p:nvPr/>
            </p:nvSpPr>
            <p:spPr>
              <a:xfrm>
                <a:off x="2790154" y="2615666"/>
                <a:ext cx="369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206387-C33F-45F8-9E57-79B44A16E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54" y="2615666"/>
                <a:ext cx="3699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86553F-4FCE-4167-A634-929C5C4E41B7}"/>
                  </a:ext>
                </a:extLst>
              </p:cNvPr>
              <p:cNvSpPr/>
              <p:nvPr/>
            </p:nvSpPr>
            <p:spPr>
              <a:xfrm>
                <a:off x="3972016" y="888366"/>
                <a:ext cx="4449608" cy="246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400" b="1" kern="100" dirty="0"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1) </a:t>
                </a:r>
                <a:r>
                  <a:rPr lang="ko-KR" altLang="en-US" sz="1400" b="1" kern="100" dirty="0"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변수 정의</a:t>
                </a:r>
                <a:endParaRPr lang="en-US" altLang="ko-KR" sz="1400" b="1" kern="100" dirty="0"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86553F-4FCE-4167-A634-929C5C4E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16" y="888366"/>
                <a:ext cx="4449608" cy="2467342"/>
              </a:xfrm>
              <a:prstGeom prst="rect">
                <a:avLst/>
              </a:prstGeom>
              <a:blipFill>
                <a:blip r:embed="rId17"/>
                <a:stretch>
                  <a:fillRect l="-5342" t="-2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7748F01-E9D5-4B3C-8B71-637CB64754B3}"/>
                  </a:ext>
                </a:extLst>
              </p:cNvPr>
              <p:cNvSpPr/>
              <p:nvPr/>
            </p:nvSpPr>
            <p:spPr>
              <a:xfrm>
                <a:off x="3963552" y="4049397"/>
                <a:ext cx="5411580" cy="2194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2)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400" b="1" dirty="0">
                    <a:latin typeface="Cambria Math" panose="02040503050406030204" pitchFamily="18" charset="0"/>
                  </a:rPr>
                  <a:t> 입자의 속도</a:t>
                </a:r>
                <a:endParaRPr lang="en-US" altLang="ko-KR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7748F01-E9D5-4B3C-8B71-637CB6475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52" y="4049397"/>
                <a:ext cx="5411580" cy="2194703"/>
              </a:xfrm>
              <a:prstGeom prst="rect">
                <a:avLst/>
              </a:prstGeom>
              <a:blipFill>
                <a:blip r:embed="rId18"/>
                <a:stretch>
                  <a:fillRect l="-3604" t="-278" b="-2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제목 1">
            <a:extLst>
              <a:ext uri="{FF2B5EF4-FFF2-40B4-BE49-F238E27FC236}">
                <a16:creationId xmlns:a16="http://schemas.microsoft.com/office/drawing/2014/main" id="{733A1204-03CE-4B52-BBD5-BAB2274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(particle)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C922E66-25D2-401F-904C-E1DFCB03FB65}"/>
                  </a:ext>
                </a:extLst>
              </p:cNvPr>
              <p:cNvSpPr/>
              <p:nvPr/>
            </p:nvSpPr>
            <p:spPr>
              <a:xfrm>
                <a:off x="7451892" y="5517426"/>
                <a:ext cx="2552943" cy="72667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강체일 때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입자의 속도</a:t>
                </a:r>
                <a:endParaRPr lang="en-US" altLang="ko-KR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C922E66-25D2-401F-904C-E1DFCB03F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92" y="5517426"/>
                <a:ext cx="2552943" cy="726674"/>
              </a:xfrm>
              <a:prstGeom prst="rect">
                <a:avLst/>
              </a:prstGeom>
              <a:blipFill>
                <a:blip r:embed="rId19"/>
                <a:stretch>
                  <a:fillRect l="-1663" t="-33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C4C3C8-182C-4930-8B10-5C2F19E43CB4}"/>
                  </a:ext>
                </a:extLst>
              </p:cNvPr>
              <p:cNvSpPr txBox="1"/>
              <p:nvPr/>
            </p:nvSpPr>
            <p:spPr>
              <a:xfrm>
                <a:off x="7420599" y="475192"/>
                <a:ext cx="4680547" cy="258224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1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1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ko-KR" sz="1100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ko-KR" sz="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C4C3C8-182C-4930-8B10-5C2F19E4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599" y="475192"/>
                <a:ext cx="4680547" cy="25822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ADD37B28-2136-4C13-953B-171A020271EC}"/>
                  </a:ext>
                </a:extLst>
              </p14:cNvPr>
              <p14:cNvContentPartPr/>
              <p14:nvPr/>
            </p14:nvContentPartPr>
            <p14:xfrm>
              <a:off x="4593255" y="5452607"/>
              <a:ext cx="716557" cy="632063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ADD37B28-2136-4C13-953B-171A020271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8936" y="5448288"/>
                <a:ext cx="725195" cy="640702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B182D0-3EF1-4ACD-A375-65C34CEC82B7}"/>
              </a:ext>
            </a:extLst>
          </p:cNvPr>
          <p:cNvCxnSpPr>
            <a:cxnSpLocks/>
          </p:cNvCxnSpPr>
          <p:nvPr/>
        </p:nvCxnSpPr>
        <p:spPr>
          <a:xfrm flipV="1">
            <a:off x="6583680" y="3154495"/>
            <a:ext cx="983447" cy="2103306"/>
          </a:xfrm>
          <a:prstGeom prst="straightConnector1">
            <a:avLst/>
          </a:prstGeom>
          <a:ln w="15875">
            <a:solidFill>
              <a:srgbClr val="00B050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9C271C-99A9-444C-850A-B847B54E292B}"/>
              </a:ext>
            </a:extLst>
          </p:cNvPr>
          <p:cNvSpPr/>
          <p:nvPr/>
        </p:nvSpPr>
        <p:spPr>
          <a:xfrm>
            <a:off x="8225255" y="2142668"/>
            <a:ext cx="964737" cy="20811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4D0DD4-E456-499D-AFC5-71ED75ABC9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189992" y="2246725"/>
            <a:ext cx="616061" cy="65093"/>
          </a:xfrm>
          <a:prstGeom prst="straightConnector1">
            <a:avLst/>
          </a:prstGeom>
          <a:ln w="158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23350B-C1C7-42A2-B7BD-7E5C1A87216B}"/>
                  </a:ext>
                </a:extLst>
              </p:cNvPr>
              <p:cNvSpPr/>
              <p:nvPr/>
            </p:nvSpPr>
            <p:spPr>
              <a:xfrm>
                <a:off x="9756681" y="2046510"/>
                <a:ext cx="1181029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23350B-C1C7-42A2-B7BD-7E5C1A87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681" y="2046510"/>
                <a:ext cx="1181029" cy="615168"/>
              </a:xfrm>
              <a:prstGeom prst="rect">
                <a:avLst/>
              </a:prstGeom>
              <a:blipFill>
                <a:blip r:embed="rId23"/>
                <a:stretch>
                  <a:fillRect l="-16062" t="-115842" r="-73057" b="-16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9351B7-2DBD-456F-8BD8-314936E70126}"/>
                  </a:ext>
                </a:extLst>
              </p:cNvPr>
              <p:cNvSpPr txBox="1"/>
              <p:nvPr/>
            </p:nvSpPr>
            <p:spPr>
              <a:xfrm>
                <a:off x="276647" y="1233132"/>
                <a:ext cx="325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0B050"/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는 강체를 무수한 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particle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의 집합으로 보았을 때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,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particle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index(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번째의 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particle)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을 의미함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9351B7-2DBD-456F-8BD8-314936E7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" y="1233132"/>
                <a:ext cx="3252937" cy="646331"/>
              </a:xfrm>
              <a:prstGeom prst="rect">
                <a:avLst/>
              </a:prstGeom>
              <a:blipFill>
                <a:blip r:embed="rId2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BEC228-8DC3-4C3D-8D5E-01E24A30F194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646180" y="1764794"/>
            <a:ext cx="417208" cy="710832"/>
          </a:xfrm>
          <a:prstGeom prst="straightConnector1">
            <a:avLst/>
          </a:prstGeom>
          <a:ln w="15875">
            <a:solidFill>
              <a:srgbClr val="00B050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FA703F2-5788-4D2C-990D-008870AE55E3}"/>
              </a:ext>
            </a:extLst>
          </p:cNvPr>
          <p:cNvCxnSpPr>
            <a:cxnSpLocks/>
          </p:cNvCxnSpPr>
          <p:nvPr/>
        </p:nvCxnSpPr>
        <p:spPr>
          <a:xfrm>
            <a:off x="2551573" y="2792438"/>
            <a:ext cx="425588" cy="262411"/>
          </a:xfrm>
          <a:prstGeom prst="straightConnector1">
            <a:avLst/>
          </a:prstGeom>
          <a:ln w="15875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6B6DF8-FC68-4A9C-A39A-E70A058CD852}"/>
                  </a:ext>
                </a:extLst>
              </p:cNvPr>
              <p:cNvSpPr txBox="1"/>
              <p:nvPr/>
            </p:nvSpPr>
            <p:spPr>
              <a:xfrm rot="21449398">
                <a:off x="2753295" y="3030326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6B6DF8-FC68-4A9C-A39A-E70A058C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9398">
                <a:off x="2753295" y="3030326"/>
                <a:ext cx="36992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2E0A82-D3AD-4D15-9687-6EF429A7F7B2}"/>
              </a:ext>
            </a:extLst>
          </p:cNvPr>
          <p:cNvCxnSpPr/>
          <p:nvPr/>
        </p:nvCxnSpPr>
        <p:spPr>
          <a:xfrm flipV="1">
            <a:off x="5325948" y="4585769"/>
            <a:ext cx="551492" cy="524710"/>
          </a:xfrm>
          <a:prstGeom prst="straightConnector1">
            <a:avLst/>
          </a:prstGeom>
          <a:ln w="15875">
            <a:solidFill>
              <a:srgbClr val="FF0000">
                <a:alpha val="6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73D4D-BDAF-490A-BC6B-6056CF65927C}"/>
              </a:ext>
            </a:extLst>
          </p:cNvPr>
          <p:cNvSpPr txBox="1"/>
          <p:nvPr/>
        </p:nvSpPr>
        <p:spPr>
          <a:xfrm>
            <a:off x="5768984" y="4141113"/>
            <a:ext cx="1347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고정좌표계</a:t>
            </a:r>
            <a:r>
              <a:rPr lang="ko-KR" altLang="en-US" sz="1100" dirty="0">
                <a:solidFill>
                  <a:srgbClr val="FF0000"/>
                </a:solidFill>
              </a:rPr>
              <a:t> 미분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6451A7-EC4E-4D65-91EB-BCC29C1200E3}"/>
              </a:ext>
            </a:extLst>
          </p:cNvPr>
          <p:cNvGrpSpPr/>
          <p:nvPr/>
        </p:nvGrpSpPr>
        <p:grpSpPr>
          <a:xfrm>
            <a:off x="241844" y="1699387"/>
            <a:ext cx="3326704" cy="3799187"/>
            <a:chOff x="535021" y="1699387"/>
            <a:chExt cx="3326704" cy="379918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F183E9B-843A-4AD4-A368-7772A443C97E}"/>
                </a:ext>
              </a:extLst>
            </p:cNvPr>
            <p:cNvGrpSpPr/>
            <p:nvPr/>
          </p:nvGrpSpPr>
          <p:grpSpPr>
            <a:xfrm>
              <a:off x="535021" y="2354094"/>
              <a:ext cx="2665379" cy="2733472"/>
              <a:chOff x="1322962" y="1819073"/>
              <a:chExt cx="2665379" cy="2733472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A0D21B9-4666-4067-BEF8-EFB87016D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2C618D0-CDC8-42A0-A63C-014A7258F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78242F0-E9F4-4C79-9FE2-5F502CF32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70BE8EE-860A-43C8-A940-EEA069CB6F1C}"/>
                </a:ext>
              </a:extLst>
            </p:cNvPr>
            <p:cNvSpPr/>
            <p:nvPr/>
          </p:nvSpPr>
          <p:spPr>
            <a:xfrm rot="5552971">
              <a:off x="2178996" y="2066281"/>
              <a:ext cx="1157592" cy="1470567"/>
            </a:xfrm>
            <a:custGeom>
              <a:avLst/>
              <a:gdLst>
                <a:gd name="connsiteX0" fmla="*/ 145915 w 1303507"/>
                <a:gd name="connsiteY0" fmla="*/ 486383 h 1614792"/>
                <a:gd name="connsiteX1" fmla="*/ 145915 w 1303507"/>
                <a:gd name="connsiteY1" fmla="*/ 486383 h 1614792"/>
                <a:gd name="connsiteX2" fmla="*/ 175098 w 1303507"/>
                <a:gd name="connsiteY2" fmla="*/ 408562 h 1614792"/>
                <a:gd name="connsiteX3" fmla="*/ 272375 w 1303507"/>
                <a:gd name="connsiteY3" fmla="*/ 311285 h 1614792"/>
                <a:gd name="connsiteX4" fmla="*/ 359924 w 1303507"/>
                <a:gd name="connsiteY4" fmla="*/ 243192 h 1614792"/>
                <a:gd name="connsiteX5" fmla="*/ 428017 w 1303507"/>
                <a:gd name="connsiteY5" fmla="*/ 175098 h 1614792"/>
                <a:gd name="connsiteX6" fmla="*/ 447473 w 1303507"/>
                <a:gd name="connsiteY6" fmla="*/ 155643 h 1614792"/>
                <a:gd name="connsiteX7" fmla="*/ 476656 w 1303507"/>
                <a:gd name="connsiteY7" fmla="*/ 145915 h 1614792"/>
                <a:gd name="connsiteX8" fmla="*/ 535022 w 1303507"/>
                <a:gd name="connsiteY8" fmla="*/ 107004 h 1614792"/>
                <a:gd name="connsiteX9" fmla="*/ 573932 w 1303507"/>
                <a:gd name="connsiteY9" fmla="*/ 77821 h 1614792"/>
                <a:gd name="connsiteX10" fmla="*/ 651753 w 1303507"/>
                <a:gd name="connsiteY10" fmla="*/ 48638 h 1614792"/>
                <a:gd name="connsiteX11" fmla="*/ 758758 w 1303507"/>
                <a:gd name="connsiteY11" fmla="*/ 0 h 1614792"/>
                <a:gd name="connsiteX12" fmla="*/ 1031132 w 1303507"/>
                <a:gd name="connsiteY12" fmla="*/ 9728 h 1614792"/>
                <a:gd name="connsiteX13" fmla="*/ 1089498 w 1303507"/>
                <a:gd name="connsiteY13" fmla="*/ 29183 h 1614792"/>
                <a:gd name="connsiteX14" fmla="*/ 1167319 w 1303507"/>
                <a:gd name="connsiteY14" fmla="*/ 68094 h 1614792"/>
                <a:gd name="connsiteX15" fmla="*/ 1254868 w 1303507"/>
                <a:gd name="connsiteY15" fmla="*/ 175098 h 1614792"/>
                <a:gd name="connsiteX16" fmla="*/ 1293779 w 1303507"/>
                <a:gd name="connsiteY16" fmla="*/ 233464 h 1614792"/>
                <a:gd name="connsiteX17" fmla="*/ 1303507 w 1303507"/>
                <a:gd name="connsiteY17" fmla="*/ 262647 h 1614792"/>
                <a:gd name="connsiteX18" fmla="*/ 1293779 w 1303507"/>
                <a:gd name="connsiteY18" fmla="*/ 447473 h 1614792"/>
                <a:gd name="connsiteX19" fmla="*/ 1274324 w 1303507"/>
                <a:gd name="connsiteY19" fmla="*/ 505838 h 1614792"/>
                <a:gd name="connsiteX20" fmla="*/ 1264596 w 1303507"/>
                <a:gd name="connsiteY20" fmla="*/ 535021 h 1614792"/>
                <a:gd name="connsiteX21" fmla="*/ 1245141 w 1303507"/>
                <a:gd name="connsiteY21" fmla="*/ 612843 h 1614792"/>
                <a:gd name="connsiteX22" fmla="*/ 1235413 w 1303507"/>
                <a:gd name="connsiteY22" fmla="*/ 846307 h 1614792"/>
                <a:gd name="connsiteX23" fmla="*/ 1225685 w 1303507"/>
                <a:gd name="connsiteY23" fmla="*/ 875490 h 1614792"/>
                <a:gd name="connsiteX24" fmla="*/ 1206230 w 1303507"/>
                <a:gd name="connsiteY24" fmla="*/ 1060315 h 1614792"/>
                <a:gd name="connsiteX25" fmla="*/ 1196502 w 1303507"/>
                <a:gd name="connsiteY25" fmla="*/ 1186775 h 1614792"/>
                <a:gd name="connsiteX26" fmla="*/ 1186775 w 1303507"/>
                <a:gd name="connsiteY26" fmla="*/ 1215958 h 1614792"/>
                <a:gd name="connsiteX27" fmla="*/ 1177047 w 1303507"/>
                <a:gd name="connsiteY27" fmla="*/ 1274324 h 1614792"/>
                <a:gd name="connsiteX28" fmla="*/ 1138136 w 1303507"/>
                <a:gd name="connsiteY28" fmla="*/ 1371600 h 1614792"/>
                <a:gd name="connsiteX29" fmla="*/ 1108953 w 1303507"/>
                <a:gd name="connsiteY29" fmla="*/ 1449421 h 1614792"/>
                <a:gd name="connsiteX30" fmla="*/ 1060315 w 1303507"/>
                <a:gd name="connsiteY30" fmla="*/ 1498060 h 1614792"/>
                <a:gd name="connsiteX31" fmla="*/ 1031132 w 1303507"/>
                <a:gd name="connsiteY31" fmla="*/ 1507787 h 1614792"/>
                <a:gd name="connsiteX32" fmla="*/ 1011677 w 1303507"/>
                <a:gd name="connsiteY32" fmla="*/ 1527243 h 1614792"/>
                <a:gd name="connsiteX33" fmla="*/ 982494 w 1303507"/>
                <a:gd name="connsiteY33" fmla="*/ 1536970 h 1614792"/>
                <a:gd name="connsiteX34" fmla="*/ 943583 w 1303507"/>
                <a:gd name="connsiteY34" fmla="*/ 1556426 h 1614792"/>
                <a:gd name="connsiteX35" fmla="*/ 885217 w 1303507"/>
                <a:gd name="connsiteY35" fmla="*/ 1585609 h 1614792"/>
                <a:gd name="connsiteX36" fmla="*/ 846307 w 1303507"/>
                <a:gd name="connsiteY36" fmla="*/ 1605064 h 1614792"/>
                <a:gd name="connsiteX37" fmla="*/ 778213 w 1303507"/>
                <a:gd name="connsiteY37" fmla="*/ 1614792 h 1614792"/>
                <a:gd name="connsiteX38" fmla="*/ 554477 w 1303507"/>
                <a:gd name="connsiteY38" fmla="*/ 1605064 h 1614792"/>
                <a:gd name="connsiteX39" fmla="*/ 525294 w 1303507"/>
                <a:gd name="connsiteY39" fmla="*/ 1595336 h 1614792"/>
                <a:gd name="connsiteX40" fmla="*/ 486383 w 1303507"/>
                <a:gd name="connsiteY40" fmla="*/ 1585609 h 1614792"/>
                <a:gd name="connsiteX41" fmla="*/ 418290 w 1303507"/>
                <a:gd name="connsiteY41" fmla="*/ 1566153 h 1614792"/>
                <a:gd name="connsiteX42" fmla="*/ 389107 w 1303507"/>
                <a:gd name="connsiteY42" fmla="*/ 1546698 h 1614792"/>
                <a:gd name="connsiteX43" fmla="*/ 369651 w 1303507"/>
                <a:gd name="connsiteY43" fmla="*/ 1527243 h 1614792"/>
                <a:gd name="connsiteX44" fmla="*/ 311285 w 1303507"/>
                <a:gd name="connsiteY44" fmla="*/ 1488332 h 1614792"/>
                <a:gd name="connsiteX45" fmla="*/ 272375 w 1303507"/>
                <a:gd name="connsiteY45" fmla="*/ 1420238 h 1614792"/>
                <a:gd name="connsiteX46" fmla="*/ 252919 w 1303507"/>
                <a:gd name="connsiteY46" fmla="*/ 1391056 h 1614792"/>
                <a:gd name="connsiteX47" fmla="*/ 233464 w 1303507"/>
                <a:gd name="connsiteY47" fmla="*/ 1332690 h 1614792"/>
                <a:gd name="connsiteX48" fmla="*/ 214009 w 1303507"/>
                <a:gd name="connsiteY48" fmla="*/ 1225685 h 1614792"/>
                <a:gd name="connsiteX49" fmla="*/ 145915 w 1303507"/>
                <a:gd name="connsiteY49" fmla="*/ 1138136 h 1614792"/>
                <a:gd name="connsiteX50" fmla="*/ 87549 w 1303507"/>
                <a:gd name="connsiteY50" fmla="*/ 1079770 h 1614792"/>
                <a:gd name="connsiteX51" fmla="*/ 77822 w 1303507"/>
                <a:gd name="connsiteY51" fmla="*/ 1050587 h 1614792"/>
                <a:gd name="connsiteX52" fmla="*/ 58366 w 1303507"/>
                <a:gd name="connsiteY52" fmla="*/ 1031132 h 1614792"/>
                <a:gd name="connsiteX53" fmla="*/ 38911 w 1303507"/>
                <a:gd name="connsiteY53" fmla="*/ 972766 h 1614792"/>
                <a:gd name="connsiteX54" fmla="*/ 29183 w 1303507"/>
                <a:gd name="connsiteY54" fmla="*/ 943583 h 1614792"/>
                <a:gd name="connsiteX55" fmla="*/ 19456 w 1303507"/>
                <a:gd name="connsiteY55" fmla="*/ 914400 h 1614792"/>
                <a:gd name="connsiteX56" fmla="*/ 0 w 1303507"/>
                <a:gd name="connsiteY56" fmla="*/ 875490 h 1614792"/>
                <a:gd name="connsiteX57" fmla="*/ 29183 w 1303507"/>
                <a:gd name="connsiteY57" fmla="*/ 651753 h 1614792"/>
                <a:gd name="connsiteX58" fmla="*/ 48639 w 1303507"/>
                <a:gd name="connsiteY58" fmla="*/ 593387 h 1614792"/>
                <a:gd name="connsiteX59" fmla="*/ 58366 w 1303507"/>
                <a:gd name="connsiteY59" fmla="*/ 564204 h 1614792"/>
                <a:gd name="connsiteX60" fmla="*/ 97277 w 1303507"/>
                <a:gd name="connsiteY60" fmla="*/ 505838 h 1614792"/>
                <a:gd name="connsiteX61" fmla="*/ 145915 w 1303507"/>
                <a:gd name="connsiteY61" fmla="*/ 418290 h 1614792"/>
                <a:gd name="connsiteX62" fmla="*/ 155643 w 1303507"/>
                <a:gd name="connsiteY62" fmla="*/ 418290 h 1614792"/>
                <a:gd name="connsiteX63" fmla="*/ 145915 w 1303507"/>
                <a:gd name="connsiteY63" fmla="*/ 486383 h 16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3507" h="1614792">
                  <a:moveTo>
                    <a:pt x="145915" y="486383"/>
                  </a:moveTo>
                  <a:lnTo>
                    <a:pt x="145915" y="486383"/>
                  </a:lnTo>
                  <a:cubicBezTo>
                    <a:pt x="155643" y="460443"/>
                    <a:pt x="158877" y="431021"/>
                    <a:pt x="175098" y="408562"/>
                  </a:cubicBezTo>
                  <a:cubicBezTo>
                    <a:pt x="201947" y="371387"/>
                    <a:pt x="239949" y="343711"/>
                    <a:pt x="272375" y="311285"/>
                  </a:cubicBezTo>
                  <a:cubicBezTo>
                    <a:pt x="331267" y="252393"/>
                    <a:pt x="300505" y="272901"/>
                    <a:pt x="359924" y="243192"/>
                  </a:cubicBezTo>
                  <a:lnTo>
                    <a:pt x="428017" y="175098"/>
                  </a:lnTo>
                  <a:cubicBezTo>
                    <a:pt x="434502" y="168613"/>
                    <a:pt x="438772" y="158543"/>
                    <a:pt x="447473" y="155643"/>
                  </a:cubicBezTo>
                  <a:lnTo>
                    <a:pt x="476656" y="145915"/>
                  </a:lnTo>
                  <a:cubicBezTo>
                    <a:pt x="544569" y="78002"/>
                    <a:pt x="469324" y="144546"/>
                    <a:pt x="535022" y="107004"/>
                  </a:cubicBezTo>
                  <a:cubicBezTo>
                    <a:pt x="549098" y="98960"/>
                    <a:pt x="559760" y="85694"/>
                    <a:pt x="573932" y="77821"/>
                  </a:cubicBezTo>
                  <a:cubicBezTo>
                    <a:pt x="635992" y="43343"/>
                    <a:pt x="603715" y="70474"/>
                    <a:pt x="651753" y="48638"/>
                  </a:cubicBezTo>
                  <a:cubicBezTo>
                    <a:pt x="771364" y="-5731"/>
                    <a:pt x="690529" y="22744"/>
                    <a:pt x="758758" y="0"/>
                  </a:cubicBezTo>
                  <a:cubicBezTo>
                    <a:pt x="849549" y="3243"/>
                    <a:pt x="940634" y="1743"/>
                    <a:pt x="1031132" y="9728"/>
                  </a:cubicBezTo>
                  <a:cubicBezTo>
                    <a:pt x="1051560" y="11531"/>
                    <a:pt x="1071155" y="20012"/>
                    <a:pt x="1089498" y="29183"/>
                  </a:cubicBezTo>
                  <a:cubicBezTo>
                    <a:pt x="1115438" y="42153"/>
                    <a:pt x="1146811" y="47587"/>
                    <a:pt x="1167319" y="68094"/>
                  </a:cubicBezTo>
                  <a:cubicBezTo>
                    <a:pt x="1232495" y="133268"/>
                    <a:pt x="1203237" y="97652"/>
                    <a:pt x="1254868" y="175098"/>
                  </a:cubicBezTo>
                  <a:lnTo>
                    <a:pt x="1293779" y="233464"/>
                  </a:lnTo>
                  <a:lnTo>
                    <a:pt x="1303507" y="262647"/>
                  </a:lnTo>
                  <a:cubicBezTo>
                    <a:pt x="1300264" y="324256"/>
                    <a:pt x="1301130" y="386219"/>
                    <a:pt x="1293779" y="447473"/>
                  </a:cubicBezTo>
                  <a:cubicBezTo>
                    <a:pt x="1291336" y="467834"/>
                    <a:pt x="1280809" y="486383"/>
                    <a:pt x="1274324" y="505838"/>
                  </a:cubicBezTo>
                  <a:cubicBezTo>
                    <a:pt x="1271081" y="515566"/>
                    <a:pt x="1266607" y="524966"/>
                    <a:pt x="1264596" y="535021"/>
                  </a:cubicBezTo>
                  <a:cubicBezTo>
                    <a:pt x="1252857" y="593715"/>
                    <a:pt x="1260096" y="567974"/>
                    <a:pt x="1245141" y="612843"/>
                  </a:cubicBezTo>
                  <a:cubicBezTo>
                    <a:pt x="1241898" y="690664"/>
                    <a:pt x="1241167" y="768631"/>
                    <a:pt x="1235413" y="846307"/>
                  </a:cubicBezTo>
                  <a:cubicBezTo>
                    <a:pt x="1234656" y="856533"/>
                    <a:pt x="1226817" y="865299"/>
                    <a:pt x="1225685" y="875490"/>
                  </a:cubicBezTo>
                  <a:cubicBezTo>
                    <a:pt x="1202328" y="1085706"/>
                    <a:pt x="1231275" y="960136"/>
                    <a:pt x="1206230" y="1060315"/>
                  </a:cubicBezTo>
                  <a:cubicBezTo>
                    <a:pt x="1202987" y="1102468"/>
                    <a:pt x="1201746" y="1144824"/>
                    <a:pt x="1196502" y="1186775"/>
                  </a:cubicBezTo>
                  <a:cubicBezTo>
                    <a:pt x="1195230" y="1196950"/>
                    <a:pt x="1188999" y="1205948"/>
                    <a:pt x="1186775" y="1215958"/>
                  </a:cubicBezTo>
                  <a:cubicBezTo>
                    <a:pt x="1182496" y="1235212"/>
                    <a:pt x="1181831" y="1255189"/>
                    <a:pt x="1177047" y="1274324"/>
                  </a:cubicBezTo>
                  <a:cubicBezTo>
                    <a:pt x="1165025" y="1322410"/>
                    <a:pt x="1158265" y="1331344"/>
                    <a:pt x="1138136" y="1371600"/>
                  </a:cubicBezTo>
                  <a:cubicBezTo>
                    <a:pt x="1131062" y="1399899"/>
                    <a:pt x="1127696" y="1425322"/>
                    <a:pt x="1108953" y="1449421"/>
                  </a:cubicBezTo>
                  <a:cubicBezTo>
                    <a:pt x="1094876" y="1467520"/>
                    <a:pt x="1082067" y="1490810"/>
                    <a:pt x="1060315" y="1498060"/>
                  </a:cubicBezTo>
                  <a:lnTo>
                    <a:pt x="1031132" y="1507787"/>
                  </a:lnTo>
                  <a:cubicBezTo>
                    <a:pt x="1024647" y="1514272"/>
                    <a:pt x="1019541" y="1522524"/>
                    <a:pt x="1011677" y="1527243"/>
                  </a:cubicBezTo>
                  <a:cubicBezTo>
                    <a:pt x="1002884" y="1532519"/>
                    <a:pt x="991919" y="1532931"/>
                    <a:pt x="982494" y="1536970"/>
                  </a:cubicBezTo>
                  <a:cubicBezTo>
                    <a:pt x="969165" y="1542682"/>
                    <a:pt x="956174" y="1549231"/>
                    <a:pt x="943583" y="1556426"/>
                  </a:cubicBezTo>
                  <a:cubicBezTo>
                    <a:pt x="850117" y="1609835"/>
                    <a:pt x="974388" y="1547392"/>
                    <a:pt x="885217" y="1585609"/>
                  </a:cubicBezTo>
                  <a:cubicBezTo>
                    <a:pt x="871889" y="1591321"/>
                    <a:pt x="860297" y="1601249"/>
                    <a:pt x="846307" y="1605064"/>
                  </a:cubicBezTo>
                  <a:cubicBezTo>
                    <a:pt x="824186" y="1611097"/>
                    <a:pt x="800911" y="1611549"/>
                    <a:pt x="778213" y="1614792"/>
                  </a:cubicBezTo>
                  <a:cubicBezTo>
                    <a:pt x="703634" y="1611549"/>
                    <a:pt x="628906" y="1610790"/>
                    <a:pt x="554477" y="1605064"/>
                  </a:cubicBezTo>
                  <a:cubicBezTo>
                    <a:pt x="544253" y="1604278"/>
                    <a:pt x="535153" y="1598153"/>
                    <a:pt x="525294" y="1595336"/>
                  </a:cubicBezTo>
                  <a:cubicBezTo>
                    <a:pt x="512439" y="1591663"/>
                    <a:pt x="499238" y="1589282"/>
                    <a:pt x="486383" y="1585609"/>
                  </a:cubicBezTo>
                  <a:cubicBezTo>
                    <a:pt x="388645" y="1557684"/>
                    <a:pt x="539995" y="1596581"/>
                    <a:pt x="418290" y="1566153"/>
                  </a:cubicBezTo>
                  <a:cubicBezTo>
                    <a:pt x="408562" y="1559668"/>
                    <a:pt x="398236" y="1554001"/>
                    <a:pt x="389107" y="1546698"/>
                  </a:cubicBezTo>
                  <a:cubicBezTo>
                    <a:pt x="381945" y="1540969"/>
                    <a:pt x="376988" y="1532746"/>
                    <a:pt x="369651" y="1527243"/>
                  </a:cubicBezTo>
                  <a:cubicBezTo>
                    <a:pt x="350945" y="1513214"/>
                    <a:pt x="311285" y="1488332"/>
                    <a:pt x="311285" y="1488332"/>
                  </a:cubicBezTo>
                  <a:cubicBezTo>
                    <a:pt x="263875" y="1417216"/>
                    <a:pt x="321756" y="1506652"/>
                    <a:pt x="272375" y="1420238"/>
                  </a:cubicBezTo>
                  <a:cubicBezTo>
                    <a:pt x="266575" y="1410087"/>
                    <a:pt x="259404" y="1400783"/>
                    <a:pt x="252919" y="1391056"/>
                  </a:cubicBezTo>
                  <a:cubicBezTo>
                    <a:pt x="246434" y="1371601"/>
                    <a:pt x="236008" y="1353039"/>
                    <a:pt x="233464" y="1332690"/>
                  </a:cubicBezTo>
                  <a:cubicBezTo>
                    <a:pt x="227863" y="1287885"/>
                    <a:pt x="229885" y="1262728"/>
                    <a:pt x="214009" y="1225685"/>
                  </a:cubicBezTo>
                  <a:cubicBezTo>
                    <a:pt x="181791" y="1150510"/>
                    <a:pt x="208772" y="1221944"/>
                    <a:pt x="145915" y="1138136"/>
                  </a:cubicBezTo>
                  <a:cubicBezTo>
                    <a:pt x="109717" y="1089873"/>
                    <a:pt x="130222" y="1108219"/>
                    <a:pt x="87549" y="1079770"/>
                  </a:cubicBezTo>
                  <a:cubicBezTo>
                    <a:pt x="84307" y="1070042"/>
                    <a:pt x="83098" y="1059380"/>
                    <a:pt x="77822" y="1050587"/>
                  </a:cubicBezTo>
                  <a:cubicBezTo>
                    <a:pt x="73103" y="1042723"/>
                    <a:pt x="62468" y="1039335"/>
                    <a:pt x="58366" y="1031132"/>
                  </a:cubicBezTo>
                  <a:cubicBezTo>
                    <a:pt x="49195" y="1012789"/>
                    <a:pt x="45396" y="992221"/>
                    <a:pt x="38911" y="972766"/>
                  </a:cubicBezTo>
                  <a:lnTo>
                    <a:pt x="29183" y="943583"/>
                  </a:lnTo>
                  <a:cubicBezTo>
                    <a:pt x="25941" y="933855"/>
                    <a:pt x="24042" y="923571"/>
                    <a:pt x="19456" y="914400"/>
                  </a:cubicBezTo>
                  <a:lnTo>
                    <a:pt x="0" y="875490"/>
                  </a:lnTo>
                  <a:cubicBezTo>
                    <a:pt x="6754" y="774185"/>
                    <a:pt x="513" y="737761"/>
                    <a:pt x="29183" y="651753"/>
                  </a:cubicBezTo>
                  <a:lnTo>
                    <a:pt x="48639" y="593387"/>
                  </a:lnTo>
                  <a:cubicBezTo>
                    <a:pt x="51882" y="583659"/>
                    <a:pt x="52678" y="572736"/>
                    <a:pt x="58366" y="564204"/>
                  </a:cubicBezTo>
                  <a:cubicBezTo>
                    <a:pt x="71336" y="544749"/>
                    <a:pt x="89882" y="528020"/>
                    <a:pt x="97277" y="505838"/>
                  </a:cubicBezTo>
                  <a:cubicBezTo>
                    <a:pt x="104620" y="483810"/>
                    <a:pt x="123618" y="418290"/>
                    <a:pt x="145915" y="418290"/>
                  </a:cubicBezTo>
                  <a:lnTo>
                    <a:pt x="155643" y="418290"/>
                  </a:lnTo>
                  <a:lnTo>
                    <a:pt x="145915" y="48638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8BB6BB3-CBE4-4AD7-B88D-9121E90BB430}"/>
                </a:ext>
              </a:extLst>
            </p:cNvPr>
            <p:cNvGrpSpPr/>
            <p:nvPr/>
          </p:nvGrpSpPr>
          <p:grpSpPr>
            <a:xfrm rot="19581920">
              <a:off x="2159561" y="1758065"/>
              <a:ext cx="1473954" cy="1511609"/>
              <a:chOff x="1322962" y="1819073"/>
              <a:chExt cx="2665379" cy="2733472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DA847507-FB6B-44DA-A41A-487935063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B1FE45A-573D-4260-BA61-B59D01235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CF5F86E-F175-49C9-BEDB-29427146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/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/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/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/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/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/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49057E8-CA47-404E-84C4-167A3ACFFB60}"/>
                </a:ext>
              </a:extLst>
            </p:cNvPr>
            <p:cNvSpPr/>
            <p:nvPr/>
          </p:nvSpPr>
          <p:spPr>
            <a:xfrm>
              <a:off x="2787935" y="2745351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/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/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회전 좌표계의 원점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질량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blipFill>
                  <a:blip r:embed="rId14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0A5F710-2022-4AA3-AEF6-C4BA51C47359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1507787" y="2811914"/>
              <a:ext cx="1313430" cy="1244522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6C9535-7617-4906-84A8-A22C92BB1011}"/>
                </a:ext>
              </a:extLst>
            </p:cNvPr>
            <p:cNvSpPr/>
            <p:nvPr/>
          </p:nvSpPr>
          <p:spPr>
            <a:xfrm>
              <a:off x="2335572" y="2491976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/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E272C68-E7E1-4FB8-8B85-FDBCD0FE1078}"/>
                </a:ext>
              </a:extLst>
            </p:cNvPr>
            <p:cNvCxnSpPr/>
            <p:nvPr/>
          </p:nvCxnSpPr>
          <p:spPr>
            <a:xfrm flipV="1">
              <a:off x="1507786" y="2554208"/>
              <a:ext cx="846307" cy="151195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A051DD8-CC08-4D5E-A28E-CE275BDA5EB6}"/>
                </a:ext>
              </a:extLst>
            </p:cNvPr>
            <p:cNvCxnSpPr>
              <a:cxnSpLocks/>
              <a:stCxn id="107" idx="1"/>
              <a:endCxn id="111" idx="6"/>
            </p:cNvCxnSpPr>
            <p:nvPr/>
          </p:nvCxnSpPr>
          <p:spPr>
            <a:xfrm flipH="1" flipV="1">
              <a:off x="2402135" y="2525258"/>
              <a:ext cx="395548" cy="229841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/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9804" r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/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/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blipFill>
                  <a:blip r:embed="rId18"/>
                  <a:stretch>
                    <a:fillRect t="-3774" r="-232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86AE365-1FE9-4761-99B7-76CFCBB31A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4750" y="2792438"/>
              <a:ext cx="425588" cy="262411"/>
            </a:xfrm>
            <a:prstGeom prst="straightConnector1">
              <a:avLst/>
            </a:prstGeom>
            <a:ln w="15875">
              <a:solidFill>
                <a:srgbClr val="FFFF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/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/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A994B2-ADF4-41B1-B8AE-9EF03B41A644}"/>
                  </a:ext>
                </a:extLst>
              </p:cNvPr>
              <p:cNvSpPr/>
              <p:nvPr/>
            </p:nvSpPr>
            <p:spPr>
              <a:xfrm>
                <a:off x="3224918" y="1271728"/>
                <a:ext cx="3919728" cy="195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A994B2-ADF4-41B1-B8AE-9EF03B41A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18" y="1271728"/>
                <a:ext cx="3919728" cy="19537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139D3F6-0A8B-4F44-B543-74873648FCB7}"/>
                  </a:ext>
                </a:extLst>
              </p:cNvPr>
              <p:cNvSpPr/>
              <p:nvPr/>
            </p:nvSpPr>
            <p:spPr>
              <a:xfrm>
                <a:off x="6644115" y="1271728"/>
                <a:ext cx="4343003" cy="3752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ko-KR" alt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139D3F6-0A8B-4F44-B543-74873648F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15" y="1271728"/>
                <a:ext cx="4343003" cy="375250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D445E2E-3778-42F6-A8AE-E08A0FE5439B}"/>
                  </a:ext>
                </a:extLst>
              </p:cNvPr>
              <p:cNvSpPr/>
              <p:nvPr/>
            </p:nvSpPr>
            <p:spPr>
              <a:xfrm>
                <a:off x="4977730" y="5473497"/>
                <a:ext cx="1760034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D445E2E-3778-42F6-A8AE-E08A0FE54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30" y="5473497"/>
                <a:ext cx="1760034" cy="6043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9A75EC7-E4C2-4BBC-9131-55982374F6A4}"/>
              </a:ext>
            </a:extLst>
          </p:cNvPr>
          <p:cNvSpPr txBox="1"/>
          <p:nvPr/>
        </p:nvSpPr>
        <p:spPr>
          <a:xfrm>
            <a:off x="3738549" y="6165591"/>
            <a:ext cx="53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질량 중심에 작용하는 힘</a:t>
            </a:r>
            <a:r>
              <a:rPr lang="ko-KR" altLang="en-US" dirty="0"/>
              <a:t>은</a:t>
            </a:r>
            <a:r>
              <a:rPr lang="ko-KR" altLang="en-US" dirty="0">
                <a:solidFill>
                  <a:srgbClr val="FF0000"/>
                </a:solidFill>
              </a:rPr>
              <a:t> 외력의 합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234362DF-76D5-49C1-9592-64A7104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</a:t>
            </a:r>
            <a:r>
              <a:rPr lang="ko-KR" altLang="en-US" sz="3600" dirty="0"/>
              <a:t>질량중심 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9846E72B-528B-4873-B146-6E15905E7D53}"/>
                  </a:ext>
                </a:extLst>
              </p14:cNvPr>
              <p14:cNvContentPartPr/>
              <p14:nvPr/>
            </p14:nvContentPartPr>
            <p14:xfrm>
              <a:off x="5965719" y="3177767"/>
              <a:ext cx="398880" cy="3207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9846E72B-528B-4873-B146-6E15905E7D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61399" y="3173442"/>
                <a:ext cx="407520" cy="32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C3AC52CA-2000-4992-AB70-B5C638F263AD}"/>
                  </a:ext>
                </a:extLst>
              </p14:cNvPr>
              <p14:cNvContentPartPr/>
              <p14:nvPr/>
            </p14:nvContentPartPr>
            <p14:xfrm>
              <a:off x="10189050" y="3694871"/>
              <a:ext cx="599400" cy="3531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C3AC52CA-2000-4992-AB70-B5C638F263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84733" y="3690551"/>
                <a:ext cx="608035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BB83B10B-6003-45B5-9D7A-8D4445375C92}"/>
                  </a:ext>
                </a:extLst>
              </p14:cNvPr>
              <p14:cNvContentPartPr/>
              <p14:nvPr/>
            </p14:nvContentPartPr>
            <p14:xfrm>
              <a:off x="11101650" y="4382831"/>
              <a:ext cx="5400" cy="504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BB83B10B-6003-45B5-9D7A-8D4445375C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97021" y="4378511"/>
                <a:ext cx="14657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9E23982B-F6DD-4234-808B-20F157504E07}"/>
                  </a:ext>
                </a:extLst>
              </p14:cNvPr>
              <p14:cNvContentPartPr/>
              <p14:nvPr/>
            </p14:nvContentPartPr>
            <p14:xfrm>
              <a:off x="10469490" y="4136951"/>
              <a:ext cx="537120" cy="27360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9E23982B-F6DD-4234-808B-20F157504E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65170" y="4132637"/>
                <a:ext cx="545760" cy="282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C56A6A49-B35C-4C1B-A7BD-5FBE00F7134D}"/>
                  </a:ext>
                </a:extLst>
              </p14:cNvPr>
              <p14:cNvContentPartPr/>
              <p14:nvPr/>
            </p14:nvContentPartPr>
            <p14:xfrm>
              <a:off x="10168170" y="4150271"/>
              <a:ext cx="250920" cy="23472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C56A6A49-B35C-4C1B-A7BD-5FBE00F713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63850" y="4145944"/>
                <a:ext cx="259560" cy="243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6A4AC111-7BFB-44A9-B49D-2E7083BE3748}"/>
                  </a:ext>
                </a:extLst>
              </p14:cNvPr>
              <p14:cNvContentPartPr/>
              <p14:nvPr/>
            </p14:nvContentPartPr>
            <p14:xfrm>
              <a:off x="9117077" y="3518991"/>
              <a:ext cx="849600" cy="106488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6A4AC111-7BFB-44A9-B49D-2E7083BE37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2757" y="3514672"/>
                <a:ext cx="858240" cy="107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F749FA55-4808-41F4-8137-2790379F32AB}"/>
                  </a:ext>
                </a:extLst>
              </p14:cNvPr>
              <p14:cNvContentPartPr/>
              <p14:nvPr/>
            </p14:nvContentPartPr>
            <p14:xfrm>
              <a:off x="5266239" y="1952327"/>
              <a:ext cx="1910520" cy="116028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F749FA55-4808-41F4-8137-2790379F32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1919" y="1948007"/>
                <a:ext cx="191916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2D380FB-8C45-438E-8FFC-97C3C8AC8779}"/>
                  </a:ext>
                </a:extLst>
              </p14:cNvPr>
              <p14:cNvContentPartPr/>
              <p14:nvPr/>
            </p14:nvContentPartPr>
            <p14:xfrm>
              <a:off x="8705679" y="2343647"/>
              <a:ext cx="1018440" cy="77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2D380FB-8C45-438E-8FFC-97C3C8AC87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01359" y="2339327"/>
                <a:ext cx="1027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5B52CF-7E87-43A2-ACE4-BA46F9165F79}"/>
                  </a:ext>
                </a:extLst>
              </p14:cNvPr>
              <p14:cNvContentPartPr/>
              <p14:nvPr/>
            </p14:nvContentPartPr>
            <p14:xfrm>
              <a:off x="9138399" y="1660367"/>
              <a:ext cx="265320" cy="254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5B52CF-7E87-43A2-ACE4-BA46F9165F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34079" y="1656047"/>
                <a:ext cx="273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2E8ADCA-76B8-43FE-B498-2EFDA72B2A8C}"/>
                  </a:ext>
                </a:extLst>
              </p14:cNvPr>
              <p14:cNvContentPartPr/>
              <p14:nvPr/>
            </p14:nvContentPartPr>
            <p14:xfrm>
              <a:off x="9799359" y="1771967"/>
              <a:ext cx="125640" cy="200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2E8ADCA-76B8-43FE-B498-2EFDA72B2A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5039" y="1767647"/>
                <a:ext cx="134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ECCA9AE-753F-4AF8-9285-605A206A0F1F}"/>
                  </a:ext>
                </a:extLst>
              </p14:cNvPr>
              <p14:cNvContentPartPr/>
              <p14:nvPr/>
            </p14:nvContentPartPr>
            <p14:xfrm>
              <a:off x="9466719" y="1270487"/>
              <a:ext cx="1055160" cy="3452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ECCA9AE-753F-4AF8-9285-605A206A0F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62399" y="1266171"/>
                <a:ext cx="1063800" cy="353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2D546125-6917-4C3F-B7A3-21B8C2E66D3F}"/>
                  </a:ext>
                </a:extLst>
              </p14:cNvPr>
              <p14:cNvContentPartPr/>
              <p14:nvPr/>
            </p14:nvContentPartPr>
            <p14:xfrm>
              <a:off x="10559319" y="1657847"/>
              <a:ext cx="410760" cy="2638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2D546125-6917-4C3F-B7A3-21B8C2E66D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54995" y="1653521"/>
                <a:ext cx="419408" cy="272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C7C62383-B0F5-4392-8C71-468B5F09866E}"/>
                  </a:ext>
                </a:extLst>
              </p14:cNvPr>
              <p14:cNvContentPartPr/>
              <p14:nvPr/>
            </p14:nvContentPartPr>
            <p14:xfrm>
              <a:off x="10020399" y="1661807"/>
              <a:ext cx="419400" cy="35136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C7C62383-B0F5-4392-8C71-468B5F0986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16075" y="1657487"/>
                <a:ext cx="428047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57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6451A7-EC4E-4D65-91EB-BCC29C1200E3}"/>
              </a:ext>
            </a:extLst>
          </p:cNvPr>
          <p:cNvGrpSpPr/>
          <p:nvPr/>
        </p:nvGrpSpPr>
        <p:grpSpPr>
          <a:xfrm>
            <a:off x="241844" y="1699387"/>
            <a:ext cx="3326704" cy="3799187"/>
            <a:chOff x="535021" y="1699387"/>
            <a:chExt cx="3326704" cy="379918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F183E9B-843A-4AD4-A368-7772A443C97E}"/>
                </a:ext>
              </a:extLst>
            </p:cNvPr>
            <p:cNvGrpSpPr/>
            <p:nvPr/>
          </p:nvGrpSpPr>
          <p:grpSpPr>
            <a:xfrm>
              <a:off x="535021" y="2354094"/>
              <a:ext cx="2665379" cy="2733472"/>
              <a:chOff x="1322962" y="1819073"/>
              <a:chExt cx="2665379" cy="2733472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A0D21B9-4666-4067-BEF8-EFB87016D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2C618D0-CDC8-42A0-A63C-014A7258F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78242F0-E9F4-4C79-9FE2-5F502CF32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70BE8EE-860A-43C8-A940-EEA069CB6F1C}"/>
                </a:ext>
              </a:extLst>
            </p:cNvPr>
            <p:cNvSpPr/>
            <p:nvPr/>
          </p:nvSpPr>
          <p:spPr>
            <a:xfrm rot="5552971">
              <a:off x="2178996" y="2066281"/>
              <a:ext cx="1157592" cy="1470567"/>
            </a:xfrm>
            <a:custGeom>
              <a:avLst/>
              <a:gdLst>
                <a:gd name="connsiteX0" fmla="*/ 145915 w 1303507"/>
                <a:gd name="connsiteY0" fmla="*/ 486383 h 1614792"/>
                <a:gd name="connsiteX1" fmla="*/ 145915 w 1303507"/>
                <a:gd name="connsiteY1" fmla="*/ 486383 h 1614792"/>
                <a:gd name="connsiteX2" fmla="*/ 175098 w 1303507"/>
                <a:gd name="connsiteY2" fmla="*/ 408562 h 1614792"/>
                <a:gd name="connsiteX3" fmla="*/ 272375 w 1303507"/>
                <a:gd name="connsiteY3" fmla="*/ 311285 h 1614792"/>
                <a:gd name="connsiteX4" fmla="*/ 359924 w 1303507"/>
                <a:gd name="connsiteY4" fmla="*/ 243192 h 1614792"/>
                <a:gd name="connsiteX5" fmla="*/ 428017 w 1303507"/>
                <a:gd name="connsiteY5" fmla="*/ 175098 h 1614792"/>
                <a:gd name="connsiteX6" fmla="*/ 447473 w 1303507"/>
                <a:gd name="connsiteY6" fmla="*/ 155643 h 1614792"/>
                <a:gd name="connsiteX7" fmla="*/ 476656 w 1303507"/>
                <a:gd name="connsiteY7" fmla="*/ 145915 h 1614792"/>
                <a:gd name="connsiteX8" fmla="*/ 535022 w 1303507"/>
                <a:gd name="connsiteY8" fmla="*/ 107004 h 1614792"/>
                <a:gd name="connsiteX9" fmla="*/ 573932 w 1303507"/>
                <a:gd name="connsiteY9" fmla="*/ 77821 h 1614792"/>
                <a:gd name="connsiteX10" fmla="*/ 651753 w 1303507"/>
                <a:gd name="connsiteY10" fmla="*/ 48638 h 1614792"/>
                <a:gd name="connsiteX11" fmla="*/ 758758 w 1303507"/>
                <a:gd name="connsiteY11" fmla="*/ 0 h 1614792"/>
                <a:gd name="connsiteX12" fmla="*/ 1031132 w 1303507"/>
                <a:gd name="connsiteY12" fmla="*/ 9728 h 1614792"/>
                <a:gd name="connsiteX13" fmla="*/ 1089498 w 1303507"/>
                <a:gd name="connsiteY13" fmla="*/ 29183 h 1614792"/>
                <a:gd name="connsiteX14" fmla="*/ 1167319 w 1303507"/>
                <a:gd name="connsiteY14" fmla="*/ 68094 h 1614792"/>
                <a:gd name="connsiteX15" fmla="*/ 1254868 w 1303507"/>
                <a:gd name="connsiteY15" fmla="*/ 175098 h 1614792"/>
                <a:gd name="connsiteX16" fmla="*/ 1293779 w 1303507"/>
                <a:gd name="connsiteY16" fmla="*/ 233464 h 1614792"/>
                <a:gd name="connsiteX17" fmla="*/ 1303507 w 1303507"/>
                <a:gd name="connsiteY17" fmla="*/ 262647 h 1614792"/>
                <a:gd name="connsiteX18" fmla="*/ 1293779 w 1303507"/>
                <a:gd name="connsiteY18" fmla="*/ 447473 h 1614792"/>
                <a:gd name="connsiteX19" fmla="*/ 1274324 w 1303507"/>
                <a:gd name="connsiteY19" fmla="*/ 505838 h 1614792"/>
                <a:gd name="connsiteX20" fmla="*/ 1264596 w 1303507"/>
                <a:gd name="connsiteY20" fmla="*/ 535021 h 1614792"/>
                <a:gd name="connsiteX21" fmla="*/ 1245141 w 1303507"/>
                <a:gd name="connsiteY21" fmla="*/ 612843 h 1614792"/>
                <a:gd name="connsiteX22" fmla="*/ 1235413 w 1303507"/>
                <a:gd name="connsiteY22" fmla="*/ 846307 h 1614792"/>
                <a:gd name="connsiteX23" fmla="*/ 1225685 w 1303507"/>
                <a:gd name="connsiteY23" fmla="*/ 875490 h 1614792"/>
                <a:gd name="connsiteX24" fmla="*/ 1206230 w 1303507"/>
                <a:gd name="connsiteY24" fmla="*/ 1060315 h 1614792"/>
                <a:gd name="connsiteX25" fmla="*/ 1196502 w 1303507"/>
                <a:gd name="connsiteY25" fmla="*/ 1186775 h 1614792"/>
                <a:gd name="connsiteX26" fmla="*/ 1186775 w 1303507"/>
                <a:gd name="connsiteY26" fmla="*/ 1215958 h 1614792"/>
                <a:gd name="connsiteX27" fmla="*/ 1177047 w 1303507"/>
                <a:gd name="connsiteY27" fmla="*/ 1274324 h 1614792"/>
                <a:gd name="connsiteX28" fmla="*/ 1138136 w 1303507"/>
                <a:gd name="connsiteY28" fmla="*/ 1371600 h 1614792"/>
                <a:gd name="connsiteX29" fmla="*/ 1108953 w 1303507"/>
                <a:gd name="connsiteY29" fmla="*/ 1449421 h 1614792"/>
                <a:gd name="connsiteX30" fmla="*/ 1060315 w 1303507"/>
                <a:gd name="connsiteY30" fmla="*/ 1498060 h 1614792"/>
                <a:gd name="connsiteX31" fmla="*/ 1031132 w 1303507"/>
                <a:gd name="connsiteY31" fmla="*/ 1507787 h 1614792"/>
                <a:gd name="connsiteX32" fmla="*/ 1011677 w 1303507"/>
                <a:gd name="connsiteY32" fmla="*/ 1527243 h 1614792"/>
                <a:gd name="connsiteX33" fmla="*/ 982494 w 1303507"/>
                <a:gd name="connsiteY33" fmla="*/ 1536970 h 1614792"/>
                <a:gd name="connsiteX34" fmla="*/ 943583 w 1303507"/>
                <a:gd name="connsiteY34" fmla="*/ 1556426 h 1614792"/>
                <a:gd name="connsiteX35" fmla="*/ 885217 w 1303507"/>
                <a:gd name="connsiteY35" fmla="*/ 1585609 h 1614792"/>
                <a:gd name="connsiteX36" fmla="*/ 846307 w 1303507"/>
                <a:gd name="connsiteY36" fmla="*/ 1605064 h 1614792"/>
                <a:gd name="connsiteX37" fmla="*/ 778213 w 1303507"/>
                <a:gd name="connsiteY37" fmla="*/ 1614792 h 1614792"/>
                <a:gd name="connsiteX38" fmla="*/ 554477 w 1303507"/>
                <a:gd name="connsiteY38" fmla="*/ 1605064 h 1614792"/>
                <a:gd name="connsiteX39" fmla="*/ 525294 w 1303507"/>
                <a:gd name="connsiteY39" fmla="*/ 1595336 h 1614792"/>
                <a:gd name="connsiteX40" fmla="*/ 486383 w 1303507"/>
                <a:gd name="connsiteY40" fmla="*/ 1585609 h 1614792"/>
                <a:gd name="connsiteX41" fmla="*/ 418290 w 1303507"/>
                <a:gd name="connsiteY41" fmla="*/ 1566153 h 1614792"/>
                <a:gd name="connsiteX42" fmla="*/ 389107 w 1303507"/>
                <a:gd name="connsiteY42" fmla="*/ 1546698 h 1614792"/>
                <a:gd name="connsiteX43" fmla="*/ 369651 w 1303507"/>
                <a:gd name="connsiteY43" fmla="*/ 1527243 h 1614792"/>
                <a:gd name="connsiteX44" fmla="*/ 311285 w 1303507"/>
                <a:gd name="connsiteY44" fmla="*/ 1488332 h 1614792"/>
                <a:gd name="connsiteX45" fmla="*/ 272375 w 1303507"/>
                <a:gd name="connsiteY45" fmla="*/ 1420238 h 1614792"/>
                <a:gd name="connsiteX46" fmla="*/ 252919 w 1303507"/>
                <a:gd name="connsiteY46" fmla="*/ 1391056 h 1614792"/>
                <a:gd name="connsiteX47" fmla="*/ 233464 w 1303507"/>
                <a:gd name="connsiteY47" fmla="*/ 1332690 h 1614792"/>
                <a:gd name="connsiteX48" fmla="*/ 214009 w 1303507"/>
                <a:gd name="connsiteY48" fmla="*/ 1225685 h 1614792"/>
                <a:gd name="connsiteX49" fmla="*/ 145915 w 1303507"/>
                <a:gd name="connsiteY49" fmla="*/ 1138136 h 1614792"/>
                <a:gd name="connsiteX50" fmla="*/ 87549 w 1303507"/>
                <a:gd name="connsiteY50" fmla="*/ 1079770 h 1614792"/>
                <a:gd name="connsiteX51" fmla="*/ 77822 w 1303507"/>
                <a:gd name="connsiteY51" fmla="*/ 1050587 h 1614792"/>
                <a:gd name="connsiteX52" fmla="*/ 58366 w 1303507"/>
                <a:gd name="connsiteY52" fmla="*/ 1031132 h 1614792"/>
                <a:gd name="connsiteX53" fmla="*/ 38911 w 1303507"/>
                <a:gd name="connsiteY53" fmla="*/ 972766 h 1614792"/>
                <a:gd name="connsiteX54" fmla="*/ 29183 w 1303507"/>
                <a:gd name="connsiteY54" fmla="*/ 943583 h 1614792"/>
                <a:gd name="connsiteX55" fmla="*/ 19456 w 1303507"/>
                <a:gd name="connsiteY55" fmla="*/ 914400 h 1614792"/>
                <a:gd name="connsiteX56" fmla="*/ 0 w 1303507"/>
                <a:gd name="connsiteY56" fmla="*/ 875490 h 1614792"/>
                <a:gd name="connsiteX57" fmla="*/ 29183 w 1303507"/>
                <a:gd name="connsiteY57" fmla="*/ 651753 h 1614792"/>
                <a:gd name="connsiteX58" fmla="*/ 48639 w 1303507"/>
                <a:gd name="connsiteY58" fmla="*/ 593387 h 1614792"/>
                <a:gd name="connsiteX59" fmla="*/ 58366 w 1303507"/>
                <a:gd name="connsiteY59" fmla="*/ 564204 h 1614792"/>
                <a:gd name="connsiteX60" fmla="*/ 97277 w 1303507"/>
                <a:gd name="connsiteY60" fmla="*/ 505838 h 1614792"/>
                <a:gd name="connsiteX61" fmla="*/ 145915 w 1303507"/>
                <a:gd name="connsiteY61" fmla="*/ 418290 h 1614792"/>
                <a:gd name="connsiteX62" fmla="*/ 155643 w 1303507"/>
                <a:gd name="connsiteY62" fmla="*/ 418290 h 1614792"/>
                <a:gd name="connsiteX63" fmla="*/ 145915 w 1303507"/>
                <a:gd name="connsiteY63" fmla="*/ 486383 h 16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3507" h="1614792">
                  <a:moveTo>
                    <a:pt x="145915" y="486383"/>
                  </a:moveTo>
                  <a:lnTo>
                    <a:pt x="145915" y="486383"/>
                  </a:lnTo>
                  <a:cubicBezTo>
                    <a:pt x="155643" y="460443"/>
                    <a:pt x="158877" y="431021"/>
                    <a:pt x="175098" y="408562"/>
                  </a:cubicBezTo>
                  <a:cubicBezTo>
                    <a:pt x="201947" y="371387"/>
                    <a:pt x="239949" y="343711"/>
                    <a:pt x="272375" y="311285"/>
                  </a:cubicBezTo>
                  <a:cubicBezTo>
                    <a:pt x="331267" y="252393"/>
                    <a:pt x="300505" y="272901"/>
                    <a:pt x="359924" y="243192"/>
                  </a:cubicBezTo>
                  <a:lnTo>
                    <a:pt x="428017" y="175098"/>
                  </a:lnTo>
                  <a:cubicBezTo>
                    <a:pt x="434502" y="168613"/>
                    <a:pt x="438772" y="158543"/>
                    <a:pt x="447473" y="155643"/>
                  </a:cubicBezTo>
                  <a:lnTo>
                    <a:pt x="476656" y="145915"/>
                  </a:lnTo>
                  <a:cubicBezTo>
                    <a:pt x="544569" y="78002"/>
                    <a:pt x="469324" y="144546"/>
                    <a:pt x="535022" y="107004"/>
                  </a:cubicBezTo>
                  <a:cubicBezTo>
                    <a:pt x="549098" y="98960"/>
                    <a:pt x="559760" y="85694"/>
                    <a:pt x="573932" y="77821"/>
                  </a:cubicBezTo>
                  <a:cubicBezTo>
                    <a:pt x="635992" y="43343"/>
                    <a:pt x="603715" y="70474"/>
                    <a:pt x="651753" y="48638"/>
                  </a:cubicBezTo>
                  <a:cubicBezTo>
                    <a:pt x="771364" y="-5731"/>
                    <a:pt x="690529" y="22744"/>
                    <a:pt x="758758" y="0"/>
                  </a:cubicBezTo>
                  <a:cubicBezTo>
                    <a:pt x="849549" y="3243"/>
                    <a:pt x="940634" y="1743"/>
                    <a:pt x="1031132" y="9728"/>
                  </a:cubicBezTo>
                  <a:cubicBezTo>
                    <a:pt x="1051560" y="11531"/>
                    <a:pt x="1071155" y="20012"/>
                    <a:pt x="1089498" y="29183"/>
                  </a:cubicBezTo>
                  <a:cubicBezTo>
                    <a:pt x="1115438" y="42153"/>
                    <a:pt x="1146811" y="47587"/>
                    <a:pt x="1167319" y="68094"/>
                  </a:cubicBezTo>
                  <a:cubicBezTo>
                    <a:pt x="1232495" y="133268"/>
                    <a:pt x="1203237" y="97652"/>
                    <a:pt x="1254868" y="175098"/>
                  </a:cubicBezTo>
                  <a:lnTo>
                    <a:pt x="1293779" y="233464"/>
                  </a:lnTo>
                  <a:lnTo>
                    <a:pt x="1303507" y="262647"/>
                  </a:lnTo>
                  <a:cubicBezTo>
                    <a:pt x="1300264" y="324256"/>
                    <a:pt x="1301130" y="386219"/>
                    <a:pt x="1293779" y="447473"/>
                  </a:cubicBezTo>
                  <a:cubicBezTo>
                    <a:pt x="1291336" y="467834"/>
                    <a:pt x="1280809" y="486383"/>
                    <a:pt x="1274324" y="505838"/>
                  </a:cubicBezTo>
                  <a:cubicBezTo>
                    <a:pt x="1271081" y="515566"/>
                    <a:pt x="1266607" y="524966"/>
                    <a:pt x="1264596" y="535021"/>
                  </a:cubicBezTo>
                  <a:cubicBezTo>
                    <a:pt x="1252857" y="593715"/>
                    <a:pt x="1260096" y="567974"/>
                    <a:pt x="1245141" y="612843"/>
                  </a:cubicBezTo>
                  <a:cubicBezTo>
                    <a:pt x="1241898" y="690664"/>
                    <a:pt x="1241167" y="768631"/>
                    <a:pt x="1235413" y="846307"/>
                  </a:cubicBezTo>
                  <a:cubicBezTo>
                    <a:pt x="1234656" y="856533"/>
                    <a:pt x="1226817" y="865299"/>
                    <a:pt x="1225685" y="875490"/>
                  </a:cubicBezTo>
                  <a:cubicBezTo>
                    <a:pt x="1202328" y="1085706"/>
                    <a:pt x="1231275" y="960136"/>
                    <a:pt x="1206230" y="1060315"/>
                  </a:cubicBezTo>
                  <a:cubicBezTo>
                    <a:pt x="1202987" y="1102468"/>
                    <a:pt x="1201746" y="1144824"/>
                    <a:pt x="1196502" y="1186775"/>
                  </a:cubicBezTo>
                  <a:cubicBezTo>
                    <a:pt x="1195230" y="1196950"/>
                    <a:pt x="1188999" y="1205948"/>
                    <a:pt x="1186775" y="1215958"/>
                  </a:cubicBezTo>
                  <a:cubicBezTo>
                    <a:pt x="1182496" y="1235212"/>
                    <a:pt x="1181831" y="1255189"/>
                    <a:pt x="1177047" y="1274324"/>
                  </a:cubicBezTo>
                  <a:cubicBezTo>
                    <a:pt x="1165025" y="1322410"/>
                    <a:pt x="1158265" y="1331344"/>
                    <a:pt x="1138136" y="1371600"/>
                  </a:cubicBezTo>
                  <a:cubicBezTo>
                    <a:pt x="1131062" y="1399899"/>
                    <a:pt x="1127696" y="1425322"/>
                    <a:pt x="1108953" y="1449421"/>
                  </a:cubicBezTo>
                  <a:cubicBezTo>
                    <a:pt x="1094876" y="1467520"/>
                    <a:pt x="1082067" y="1490810"/>
                    <a:pt x="1060315" y="1498060"/>
                  </a:cubicBezTo>
                  <a:lnTo>
                    <a:pt x="1031132" y="1507787"/>
                  </a:lnTo>
                  <a:cubicBezTo>
                    <a:pt x="1024647" y="1514272"/>
                    <a:pt x="1019541" y="1522524"/>
                    <a:pt x="1011677" y="1527243"/>
                  </a:cubicBezTo>
                  <a:cubicBezTo>
                    <a:pt x="1002884" y="1532519"/>
                    <a:pt x="991919" y="1532931"/>
                    <a:pt x="982494" y="1536970"/>
                  </a:cubicBezTo>
                  <a:cubicBezTo>
                    <a:pt x="969165" y="1542682"/>
                    <a:pt x="956174" y="1549231"/>
                    <a:pt x="943583" y="1556426"/>
                  </a:cubicBezTo>
                  <a:cubicBezTo>
                    <a:pt x="850117" y="1609835"/>
                    <a:pt x="974388" y="1547392"/>
                    <a:pt x="885217" y="1585609"/>
                  </a:cubicBezTo>
                  <a:cubicBezTo>
                    <a:pt x="871889" y="1591321"/>
                    <a:pt x="860297" y="1601249"/>
                    <a:pt x="846307" y="1605064"/>
                  </a:cubicBezTo>
                  <a:cubicBezTo>
                    <a:pt x="824186" y="1611097"/>
                    <a:pt x="800911" y="1611549"/>
                    <a:pt x="778213" y="1614792"/>
                  </a:cubicBezTo>
                  <a:cubicBezTo>
                    <a:pt x="703634" y="1611549"/>
                    <a:pt x="628906" y="1610790"/>
                    <a:pt x="554477" y="1605064"/>
                  </a:cubicBezTo>
                  <a:cubicBezTo>
                    <a:pt x="544253" y="1604278"/>
                    <a:pt x="535153" y="1598153"/>
                    <a:pt x="525294" y="1595336"/>
                  </a:cubicBezTo>
                  <a:cubicBezTo>
                    <a:pt x="512439" y="1591663"/>
                    <a:pt x="499238" y="1589282"/>
                    <a:pt x="486383" y="1585609"/>
                  </a:cubicBezTo>
                  <a:cubicBezTo>
                    <a:pt x="388645" y="1557684"/>
                    <a:pt x="539995" y="1596581"/>
                    <a:pt x="418290" y="1566153"/>
                  </a:cubicBezTo>
                  <a:cubicBezTo>
                    <a:pt x="408562" y="1559668"/>
                    <a:pt x="398236" y="1554001"/>
                    <a:pt x="389107" y="1546698"/>
                  </a:cubicBezTo>
                  <a:cubicBezTo>
                    <a:pt x="381945" y="1540969"/>
                    <a:pt x="376988" y="1532746"/>
                    <a:pt x="369651" y="1527243"/>
                  </a:cubicBezTo>
                  <a:cubicBezTo>
                    <a:pt x="350945" y="1513214"/>
                    <a:pt x="311285" y="1488332"/>
                    <a:pt x="311285" y="1488332"/>
                  </a:cubicBezTo>
                  <a:cubicBezTo>
                    <a:pt x="263875" y="1417216"/>
                    <a:pt x="321756" y="1506652"/>
                    <a:pt x="272375" y="1420238"/>
                  </a:cubicBezTo>
                  <a:cubicBezTo>
                    <a:pt x="266575" y="1410087"/>
                    <a:pt x="259404" y="1400783"/>
                    <a:pt x="252919" y="1391056"/>
                  </a:cubicBezTo>
                  <a:cubicBezTo>
                    <a:pt x="246434" y="1371601"/>
                    <a:pt x="236008" y="1353039"/>
                    <a:pt x="233464" y="1332690"/>
                  </a:cubicBezTo>
                  <a:cubicBezTo>
                    <a:pt x="227863" y="1287885"/>
                    <a:pt x="229885" y="1262728"/>
                    <a:pt x="214009" y="1225685"/>
                  </a:cubicBezTo>
                  <a:cubicBezTo>
                    <a:pt x="181791" y="1150510"/>
                    <a:pt x="208772" y="1221944"/>
                    <a:pt x="145915" y="1138136"/>
                  </a:cubicBezTo>
                  <a:cubicBezTo>
                    <a:pt x="109717" y="1089873"/>
                    <a:pt x="130222" y="1108219"/>
                    <a:pt x="87549" y="1079770"/>
                  </a:cubicBezTo>
                  <a:cubicBezTo>
                    <a:pt x="84307" y="1070042"/>
                    <a:pt x="83098" y="1059380"/>
                    <a:pt x="77822" y="1050587"/>
                  </a:cubicBezTo>
                  <a:cubicBezTo>
                    <a:pt x="73103" y="1042723"/>
                    <a:pt x="62468" y="1039335"/>
                    <a:pt x="58366" y="1031132"/>
                  </a:cubicBezTo>
                  <a:cubicBezTo>
                    <a:pt x="49195" y="1012789"/>
                    <a:pt x="45396" y="992221"/>
                    <a:pt x="38911" y="972766"/>
                  </a:cubicBezTo>
                  <a:lnTo>
                    <a:pt x="29183" y="943583"/>
                  </a:lnTo>
                  <a:cubicBezTo>
                    <a:pt x="25941" y="933855"/>
                    <a:pt x="24042" y="923571"/>
                    <a:pt x="19456" y="914400"/>
                  </a:cubicBezTo>
                  <a:lnTo>
                    <a:pt x="0" y="875490"/>
                  </a:lnTo>
                  <a:cubicBezTo>
                    <a:pt x="6754" y="774185"/>
                    <a:pt x="513" y="737761"/>
                    <a:pt x="29183" y="651753"/>
                  </a:cubicBezTo>
                  <a:lnTo>
                    <a:pt x="48639" y="593387"/>
                  </a:lnTo>
                  <a:cubicBezTo>
                    <a:pt x="51882" y="583659"/>
                    <a:pt x="52678" y="572736"/>
                    <a:pt x="58366" y="564204"/>
                  </a:cubicBezTo>
                  <a:cubicBezTo>
                    <a:pt x="71336" y="544749"/>
                    <a:pt x="89882" y="528020"/>
                    <a:pt x="97277" y="505838"/>
                  </a:cubicBezTo>
                  <a:cubicBezTo>
                    <a:pt x="104620" y="483810"/>
                    <a:pt x="123618" y="418290"/>
                    <a:pt x="145915" y="418290"/>
                  </a:cubicBezTo>
                  <a:lnTo>
                    <a:pt x="155643" y="418290"/>
                  </a:lnTo>
                  <a:lnTo>
                    <a:pt x="145915" y="48638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8BB6BB3-CBE4-4AD7-B88D-9121E90BB430}"/>
                </a:ext>
              </a:extLst>
            </p:cNvPr>
            <p:cNvGrpSpPr/>
            <p:nvPr/>
          </p:nvGrpSpPr>
          <p:grpSpPr>
            <a:xfrm rot="19581920">
              <a:off x="2159561" y="1758065"/>
              <a:ext cx="1473954" cy="1511609"/>
              <a:chOff x="1322962" y="1819073"/>
              <a:chExt cx="2665379" cy="2733472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DA847507-FB6B-44DA-A41A-487935063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B1FE45A-573D-4260-BA61-B59D01235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CF5F86E-F175-49C9-BEDB-29427146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/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/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/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/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/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/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49057E8-CA47-404E-84C4-167A3ACFFB60}"/>
                </a:ext>
              </a:extLst>
            </p:cNvPr>
            <p:cNvSpPr/>
            <p:nvPr/>
          </p:nvSpPr>
          <p:spPr>
            <a:xfrm>
              <a:off x="2787935" y="2745351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/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/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회전 좌표계의 원점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질량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blipFill>
                  <a:blip r:embed="rId14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0A5F710-2022-4AA3-AEF6-C4BA51C47359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1507787" y="2811914"/>
              <a:ext cx="1313430" cy="1244522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6C9535-7617-4906-84A8-A22C92BB1011}"/>
                </a:ext>
              </a:extLst>
            </p:cNvPr>
            <p:cNvSpPr/>
            <p:nvPr/>
          </p:nvSpPr>
          <p:spPr>
            <a:xfrm>
              <a:off x="2335572" y="2491976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/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E272C68-E7E1-4FB8-8B85-FDBCD0FE1078}"/>
                </a:ext>
              </a:extLst>
            </p:cNvPr>
            <p:cNvCxnSpPr/>
            <p:nvPr/>
          </p:nvCxnSpPr>
          <p:spPr>
            <a:xfrm flipV="1">
              <a:off x="1507786" y="2554208"/>
              <a:ext cx="846307" cy="151195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A051DD8-CC08-4D5E-A28E-CE275BDA5EB6}"/>
                </a:ext>
              </a:extLst>
            </p:cNvPr>
            <p:cNvCxnSpPr>
              <a:cxnSpLocks/>
              <a:stCxn id="107" idx="1"/>
              <a:endCxn id="111" idx="6"/>
            </p:cNvCxnSpPr>
            <p:nvPr/>
          </p:nvCxnSpPr>
          <p:spPr>
            <a:xfrm flipH="1" flipV="1">
              <a:off x="2402135" y="2525258"/>
              <a:ext cx="395548" cy="229841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/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9804" r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/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/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blipFill>
                  <a:blip r:embed="rId18"/>
                  <a:stretch>
                    <a:fillRect t="-3774" r="-232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86AE365-1FE9-4761-99B7-76CFCBB31A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4750" y="2792438"/>
              <a:ext cx="425588" cy="262411"/>
            </a:xfrm>
            <a:prstGeom prst="straightConnector1">
              <a:avLst/>
            </a:prstGeom>
            <a:ln w="15875">
              <a:solidFill>
                <a:srgbClr val="FFFF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/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/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A42BBBD-7D26-4922-BCE7-347CA5338512}"/>
                  </a:ext>
                </a:extLst>
              </p:cNvPr>
              <p:cNvSpPr/>
              <p:nvPr/>
            </p:nvSpPr>
            <p:spPr>
              <a:xfrm>
                <a:off x="3696692" y="1074937"/>
                <a:ext cx="4249539" cy="5343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 ∙</m:t>
                                  </m:r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 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 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⃡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⃡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</m:acc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⃡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ko-KR" sz="1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A42BBBD-7D26-4922-BCE7-347CA5338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692" y="1074937"/>
                <a:ext cx="4249539" cy="53435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020748E-186D-4A09-AD99-9EFC09F80DA2}"/>
                  </a:ext>
                </a:extLst>
              </p:cNvPr>
              <p:cNvSpPr/>
              <p:nvPr/>
            </p:nvSpPr>
            <p:spPr>
              <a:xfrm>
                <a:off x="7479529" y="3332799"/>
                <a:ext cx="3497861" cy="2832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ko-KR" altLang="en-US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ko-KR" altLang="en-US" sz="14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ko-KR" altLang="en-US" sz="14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ko-KR" altLang="en-US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ko-KR" altLang="en-US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𝕝</m:t>
                          </m:r>
                        </m:e>
                      </m:acc>
                      <m:r>
                        <a:rPr lang="en-US" altLang="ko-KR" sz="14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400" kern="100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400" i="1" kern="1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𝕝</m:t>
                          </m:r>
                        </m:e>
                      </m:acc>
                      <m:r>
                        <a:rPr lang="en-US" altLang="ko-KR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ko-KR" altLang="ko-K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ko-K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ko-KR" sz="1400" kern="100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sz="14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⃡"/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𝕝</m:t>
                                  </m:r>
                                </m:e>
                              </m:acc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 kern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 kern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 kern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 kern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 kern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ko-KR" sz="1400" i="1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kern="100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020748E-186D-4A09-AD99-9EFC09F80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29" y="3332799"/>
                <a:ext cx="3497861" cy="28328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제목 1">
            <a:extLst>
              <a:ext uri="{FF2B5EF4-FFF2-40B4-BE49-F238E27FC236}">
                <a16:creationId xmlns:a16="http://schemas.microsoft.com/office/drawing/2014/main" id="{B17598CF-90CD-41A5-B78A-30915E03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</a:t>
            </a:r>
            <a:r>
              <a:rPr lang="ko-KR" altLang="en-US" sz="3600" dirty="0"/>
              <a:t>관성모멘트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17D2139-3F3B-489A-8E18-979E8F3C8D05}"/>
                  </a:ext>
                </a:extLst>
              </p14:cNvPr>
              <p14:cNvContentPartPr/>
              <p14:nvPr/>
            </p14:nvContentPartPr>
            <p14:xfrm>
              <a:off x="7722159" y="3179728"/>
              <a:ext cx="211680" cy="295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17D2139-3F3B-489A-8E18-979E8F3C8D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17839" y="3175408"/>
                <a:ext cx="220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B3539B-8879-43F4-BAE1-BAC8DCDDBE47}"/>
                  </a:ext>
                </a:extLst>
              </p14:cNvPr>
              <p14:cNvContentPartPr/>
              <p14:nvPr/>
            </p14:nvContentPartPr>
            <p14:xfrm>
              <a:off x="4872039" y="2818648"/>
              <a:ext cx="458640" cy="558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B3539B-8879-43F4-BAE1-BAC8DCDDBE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16" y="2814328"/>
                <a:ext cx="467287" cy="5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89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6451A7-EC4E-4D65-91EB-BCC29C1200E3}"/>
              </a:ext>
            </a:extLst>
          </p:cNvPr>
          <p:cNvGrpSpPr/>
          <p:nvPr/>
        </p:nvGrpSpPr>
        <p:grpSpPr>
          <a:xfrm>
            <a:off x="241844" y="1699387"/>
            <a:ext cx="3326704" cy="3799187"/>
            <a:chOff x="535021" y="1699387"/>
            <a:chExt cx="3326704" cy="379918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F183E9B-843A-4AD4-A368-7772A443C97E}"/>
                </a:ext>
              </a:extLst>
            </p:cNvPr>
            <p:cNvGrpSpPr/>
            <p:nvPr/>
          </p:nvGrpSpPr>
          <p:grpSpPr>
            <a:xfrm>
              <a:off x="535021" y="2354094"/>
              <a:ext cx="2665379" cy="2733472"/>
              <a:chOff x="1322962" y="1819073"/>
              <a:chExt cx="2665379" cy="2733472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A0D21B9-4666-4067-BEF8-EFB87016D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2C618D0-CDC8-42A0-A63C-014A7258F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78242F0-E9F4-4C79-9FE2-5F502CF32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70BE8EE-860A-43C8-A940-EEA069CB6F1C}"/>
                </a:ext>
              </a:extLst>
            </p:cNvPr>
            <p:cNvSpPr/>
            <p:nvPr/>
          </p:nvSpPr>
          <p:spPr>
            <a:xfrm rot="5552971">
              <a:off x="2178996" y="2066281"/>
              <a:ext cx="1157592" cy="1470567"/>
            </a:xfrm>
            <a:custGeom>
              <a:avLst/>
              <a:gdLst>
                <a:gd name="connsiteX0" fmla="*/ 145915 w 1303507"/>
                <a:gd name="connsiteY0" fmla="*/ 486383 h 1614792"/>
                <a:gd name="connsiteX1" fmla="*/ 145915 w 1303507"/>
                <a:gd name="connsiteY1" fmla="*/ 486383 h 1614792"/>
                <a:gd name="connsiteX2" fmla="*/ 175098 w 1303507"/>
                <a:gd name="connsiteY2" fmla="*/ 408562 h 1614792"/>
                <a:gd name="connsiteX3" fmla="*/ 272375 w 1303507"/>
                <a:gd name="connsiteY3" fmla="*/ 311285 h 1614792"/>
                <a:gd name="connsiteX4" fmla="*/ 359924 w 1303507"/>
                <a:gd name="connsiteY4" fmla="*/ 243192 h 1614792"/>
                <a:gd name="connsiteX5" fmla="*/ 428017 w 1303507"/>
                <a:gd name="connsiteY5" fmla="*/ 175098 h 1614792"/>
                <a:gd name="connsiteX6" fmla="*/ 447473 w 1303507"/>
                <a:gd name="connsiteY6" fmla="*/ 155643 h 1614792"/>
                <a:gd name="connsiteX7" fmla="*/ 476656 w 1303507"/>
                <a:gd name="connsiteY7" fmla="*/ 145915 h 1614792"/>
                <a:gd name="connsiteX8" fmla="*/ 535022 w 1303507"/>
                <a:gd name="connsiteY8" fmla="*/ 107004 h 1614792"/>
                <a:gd name="connsiteX9" fmla="*/ 573932 w 1303507"/>
                <a:gd name="connsiteY9" fmla="*/ 77821 h 1614792"/>
                <a:gd name="connsiteX10" fmla="*/ 651753 w 1303507"/>
                <a:gd name="connsiteY10" fmla="*/ 48638 h 1614792"/>
                <a:gd name="connsiteX11" fmla="*/ 758758 w 1303507"/>
                <a:gd name="connsiteY11" fmla="*/ 0 h 1614792"/>
                <a:gd name="connsiteX12" fmla="*/ 1031132 w 1303507"/>
                <a:gd name="connsiteY12" fmla="*/ 9728 h 1614792"/>
                <a:gd name="connsiteX13" fmla="*/ 1089498 w 1303507"/>
                <a:gd name="connsiteY13" fmla="*/ 29183 h 1614792"/>
                <a:gd name="connsiteX14" fmla="*/ 1167319 w 1303507"/>
                <a:gd name="connsiteY14" fmla="*/ 68094 h 1614792"/>
                <a:gd name="connsiteX15" fmla="*/ 1254868 w 1303507"/>
                <a:gd name="connsiteY15" fmla="*/ 175098 h 1614792"/>
                <a:gd name="connsiteX16" fmla="*/ 1293779 w 1303507"/>
                <a:gd name="connsiteY16" fmla="*/ 233464 h 1614792"/>
                <a:gd name="connsiteX17" fmla="*/ 1303507 w 1303507"/>
                <a:gd name="connsiteY17" fmla="*/ 262647 h 1614792"/>
                <a:gd name="connsiteX18" fmla="*/ 1293779 w 1303507"/>
                <a:gd name="connsiteY18" fmla="*/ 447473 h 1614792"/>
                <a:gd name="connsiteX19" fmla="*/ 1274324 w 1303507"/>
                <a:gd name="connsiteY19" fmla="*/ 505838 h 1614792"/>
                <a:gd name="connsiteX20" fmla="*/ 1264596 w 1303507"/>
                <a:gd name="connsiteY20" fmla="*/ 535021 h 1614792"/>
                <a:gd name="connsiteX21" fmla="*/ 1245141 w 1303507"/>
                <a:gd name="connsiteY21" fmla="*/ 612843 h 1614792"/>
                <a:gd name="connsiteX22" fmla="*/ 1235413 w 1303507"/>
                <a:gd name="connsiteY22" fmla="*/ 846307 h 1614792"/>
                <a:gd name="connsiteX23" fmla="*/ 1225685 w 1303507"/>
                <a:gd name="connsiteY23" fmla="*/ 875490 h 1614792"/>
                <a:gd name="connsiteX24" fmla="*/ 1206230 w 1303507"/>
                <a:gd name="connsiteY24" fmla="*/ 1060315 h 1614792"/>
                <a:gd name="connsiteX25" fmla="*/ 1196502 w 1303507"/>
                <a:gd name="connsiteY25" fmla="*/ 1186775 h 1614792"/>
                <a:gd name="connsiteX26" fmla="*/ 1186775 w 1303507"/>
                <a:gd name="connsiteY26" fmla="*/ 1215958 h 1614792"/>
                <a:gd name="connsiteX27" fmla="*/ 1177047 w 1303507"/>
                <a:gd name="connsiteY27" fmla="*/ 1274324 h 1614792"/>
                <a:gd name="connsiteX28" fmla="*/ 1138136 w 1303507"/>
                <a:gd name="connsiteY28" fmla="*/ 1371600 h 1614792"/>
                <a:gd name="connsiteX29" fmla="*/ 1108953 w 1303507"/>
                <a:gd name="connsiteY29" fmla="*/ 1449421 h 1614792"/>
                <a:gd name="connsiteX30" fmla="*/ 1060315 w 1303507"/>
                <a:gd name="connsiteY30" fmla="*/ 1498060 h 1614792"/>
                <a:gd name="connsiteX31" fmla="*/ 1031132 w 1303507"/>
                <a:gd name="connsiteY31" fmla="*/ 1507787 h 1614792"/>
                <a:gd name="connsiteX32" fmla="*/ 1011677 w 1303507"/>
                <a:gd name="connsiteY32" fmla="*/ 1527243 h 1614792"/>
                <a:gd name="connsiteX33" fmla="*/ 982494 w 1303507"/>
                <a:gd name="connsiteY33" fmla="*/ 1536970 h 1614792"/>
                <a:gd name="connsiteX34" fmla="*/ 943583 w 1303507"/>
                <a:gd name="connsiteY34" fmla="*/ 1556426 h 1614792"/>
                <a:gd name="connsiteX35" fmla="*/ 885217 w 1303507"/>
                <a:gd name="connsiteY35" fmla="*/ 1585609 h 1614792"/>
                <a:gd name="connsiteX36" fmla="*/ 846307 w 1303507"/>
                <a:gd name="connsiteY36" fmla="*/ 1605064 h 1614792"/>
                <a:gd name="connsiteX37" fmla="*/ 778213 w 1303507"/>
                <a:gd name="connsiteY37" fmla="*/ 1614792 h 1614792"/>
                <a:gd name="connsiteX38" fmla="*/ 554477 w 1303507"/>
                <a:gd name="connsiteY38" fmla="*/ 1605064 h 1614792"/>
                <a:gd name="connsiteX39" fmla="*/ 525294 w 1303507"/>
                <a:gd name="connsiteY39" fmla="*/ 1595336 h 1614792"/>
                <a:gd name="connsiteX40" fmla="*/ 486383 w 1303507"/>
                <a:gd name="connsiteY40" fmla="*/ 1585609 h 1614792"/>
                <a:gd name="connsiteX41" fmla="*/ 418290 w 1303507"/>
                <a:gd name="connsiteY41" fmla="*/ 1566153 h 1614792"/>
                <a:gd name="connsiteX42" fmla="*/ 389107 w 1303507"/>
                <a:gd name="connsiteY42" fmla="*/ 1546698 h 1614792"/>
                <a:gd name="connsiteX43" fmla="*/ 369651 w 1303507"/>
                <a:gd name="connsiteY43" fmla="*/ 1527243 h 1614792"/>
                <a:gd name="connsiteX44" fmla="*/ 311285 w 1303507"/>
                <a:gd name="connsiteY44" fmla="*/ 1488332 h 1614792"/>
                <a:gd name="connsiteX45" fmla="*/ 272375 w 1303507"/>
                <a:gd name="connsiteY45" fmla="*/ 1420238 h 1614792"/>
                <a:gd name="connsiteX46" fmla="*/ 252919 w 1303507"/>
                <a:gd name="connsiteY46" fmla="*/ 1391056 h 1614792"/>
                <a:gd name="connsiteX47" fmla="*/ 233464 w 1303507"/>
                <a:gd name="connsiteY47" fmla="*/ 1332690 h 1614792"/>
                <a:gd name="connsiteX48" fmla="*/ 214009 w 1303507"/>
                <a:gd name="connsiteY48" fmla="*/ 1225685 h 1614792"/>
                <a:gd name="connsiteX49" fmla="*/ 145915 w 1303507"/>
                <a:gd name="connsiteY49" fmla="*/ 1138136 h 1614792"/>
                <a:gd name="connsiteX50" fmla="*/ 87549 w 1303507"/>
                <a:gd name="connsiteY50" fmla="*/ 1079770 h 1614792"/>
                <a:gd name="connsiteX51" fmla="*/ 77822 w 1303507"/>
                <a:gd name="connsiteY51" fmla="*/ 1050587 h 1614792"/>
                <a:gd name="connsiteX52" fmla="*/ 58366 w 1303507"/>
                <a:gd name="connsiteY52" fmla="*/ 1031132 h 1614792"/>
                <a:gd name="connsiteX53" fmla="*/ 38911 w 1303507"/>
                <a:gd name="connsiteY53" fmla="*/ 972766 h 1614792"/>
                <a:gd name="connsiteX54" fmla="*/ 29183 w 1303507"/>
                <a:gd name="connsiteY54" fmla="*/ 943583 h 1614792"/>
                <a:gd name="connsiteX55" fmla="*/ 19456 w 1303507"/>
                <a:gd name="connsiteY55" fmla="*/ 914400 h 1614792"/>
                <a:gd name="connsiteX56" fmla="*/ 0 w 1303507"/>
                <a:gd name="connsiteY56" fmla="*/ 875490 h 1614792"/>
                <a:gd name="connsiteX57" fmla="*/ 29183 w 1303507"/>
                <a:gd name="connsiteY57" fmla="*/ 651753 h 1614792"/>
                <a:gd name="connsiteX58" fmla="*/ 48639 w 1303507"/>
                <a:gd name="connsiteY58" fmla="*/ 593387 h 1614792"/>
                <a:gd name="connsiteX59" fmla="*/ 58366 w 1303507"/>
                <a:gd name="connsiteY59" fmla="*/ 564204 h 1614792"/>
                <a:gd name="connsiteX60" fmla="*/ 97277 w 1303507"/>
                <a:gd name="connsiteY60" fmla="*/ 505838 h 1614792"/>
                <a:gd name="connsiteX61" fmla="*/ 145915 w 1303507"/>
                <a:gd name="connsiteY61" fmla="*/ 418290 h 1614792"/>
                <a:gd name="connsiteX62" fmla="*/ 155643 w 1303507"/>
                <a:gd name="connsiteY62" fmla="*/ 418290 h 1614792"/>
                <a:gd name="connsiteX63" fmla="*/ 145915 w 1303507"/>
                <a:gd name="connsiteY63" fmla="*/ 486383 h 16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3507" h="1614792">
                  <a:moveTo>
                    <a:pt x="145915" y="486383"/>
                  </a:moveTo>
                  <a:lnTo>
                    <a:pt x="145915" y="486383"/>
                  </a:lnTo>
                  <a:cubicBezTo>
                    <a:pt x="155643" y="460443"/>
                    <a:pt x="158877" y="431021"/>
                    <a:pt x="175098" y="408562"/>
                  </a:cubicBezTo>
                  <a:cubicBezTo>
                    <a:pt x="201947" y="371387"/>
                    <a:pt x="239949" y="343711"/>
                    <a:pt x="272375" y="311285"/>
                  </a:cubicBezTo>
                  <a:cubicBezTo>
                    <a:pt x="331267" y="252393"/>
                    <a:pt x="300505" y="272901"/>
                    <a:pt x="359924" y="243192"/>
                  </a:cubicBezTo>
                  <a:lnTo>
                    <a:pt x="428017" y="175098"/>
                  </a:lnTo>
                  <a:cubicBezTo>
                    <a:pt x="434502" y="168613"/>
                    <a:pt x="438772" y="158543"/>
                    <a:pt x="447473" y="155643"/>
                  </a:cubicBezTo>
                  <a:lnTo>
                    <a:pt x="476656" y="145915"/>
                  </a:lnTo>
                  <a:cubicBezTo>
                    <a:pt x="544569" y="78002"/>
                    <a:pt x="469324" y="144546"/>
                    <a:pt x="535022" y="107004"/>
                  </a:cubicBezTo>
                  <a:cubicBezTo>
                    <a:pt x="549098" y="98960"/>
                    <a:pt x="559760" y="85694"/>
                    <a:pt x="573932" y="77821"/>
                  </a:cubicBezTo>
                  <a:cubicBezTo>
                    <a:pt x="635992" y="43343"/>
                    <a:pt x="603715" y="70474"/>
                    <a:pt x="651753" y="48638"/>
                  </a:cubicBezTo>
                  <a:cubicBezTo>
                    <a:pt x="771364" y="-5731"/>
                    <a:pt x="690529" y="22744"/>
                    <a:pt x="758758" y="0"/>
                  </a:cubicBezTo>
                  <a:cubicBezTo>
                    <a:pt x="849549" y="3243"/>
                    <a:pt x="940634" y="1743"/>
                    <a:pt x="1031132" y="9728"/>
                  </a:cubicBezTo>
                  <a:cubicBezTo>
                    <a:pt x="1051560" y="11531"/>
                    <a:pt x="1071155" y="20012"/>
                    <a:pt x="1089498" y="29183"/>
                  </a:cubicBezTo>
                  <a:cubicBezTo>
                    <a:pt x="1115438" y="42153"/>
                    <a:pt x="1146811" y="47587"/>
                    <a:pt x="1167319" y="68094"/>
                  </a:cubicBezTo>
                  <a:cubicBezTo>
                    <a:pt x="1232495" y="133268"/>
                    <a:pt x="1203237" y="97652"/>
                    <a:pt x="1254868" y="175098"/>
                  </a:cubicBezTo>
                  <a:lnTo>
                    <a:pt x="1293779" y="233464"/>
                  </a:lnTo>
                  <a:lnTo>
                    <a:pt x="1303507" y="262647"/>
                  </a:lnTo>
                  <a:cubicBezTo>
                    <a:pt x="1300264" y="324256"/>
                    <a:pt x="1301130" y="386219"/>
                    <a:pt x="1293779" y="447473"/>
                  </a:cubicBezTo>
                  <a:cubicBezTo>
                    <a:pt x="1291336" y="467834"/>
                    <a:pt x="1280809" y="486383"/>
                    <a:pt x="1274324" y="505838"/>
                  </a:cubicBezTo>
                  <a:cubicBezTo>
                    <a:pt x="1271081" y="515566"/>
                    <a:pt x="1266607" y="524966"/>
                    <a:pt x="1264596" y="535021"/>
                  </a:cubicBezTo>
                  <a:cubicBezTo>
                    <a:pt x="1252857" y="593715"/>
                    <a:pt x="1260096" y="567974"/>
                    <a:pt x="1245141" y="612843"/>
                  </a:cubicBezTo>
                  <a:cubicBezTo>
                    <a:pt x="1241898" y="690664"/>
                    <a:pt x="1241167" y="768631"/>
                    <a:pt x="1235413" y="846307"/>
                  </a:cubicBezTo>
                  <a:cubicBezTo>
                    <a:pt x="1234656" y="856533"/>
                    <a:pt x="1226817" y="865299"/>
                    <a:pt x="1225685" y="875490"/>
                  </a:cubicBezTo>
                  <a:cubicBezTo>
                    <a:pt x="1202328" y="1085706"/>
                    <a:pt x="1231275" y="960136"/>
                    <a:pt x="1206230" y="1060315"/>
                  </a:cubicBezTo>
                  <a:cubicBezTo>
                    <a:pt x="1202987" y="1102468"/>
                    <a:pt x="1201746" y="1144824"/>
                    <a:pt x="1196502" y="1186775"/>
                  </a:cubicBezTo>
                  <a:cubicBezTo>
                    <a:pt x="1195230" y="1196950"/>
                    <a:pt x="1188999" y="1205948"/>
                    <a:pt x="1186775" y="1215958"/>
                  </a:cubicBezTo>
                  <a:cubicBezTo>
                    <a:pt x="1182496" y="1235212"/>
                    <a:pt x="1181831" y="1255189"/>
                    <a:pt x="1177047" y="1274324"/>
                  </a:cubicBezTo>
                  <a:cubicBezTo>
                    <a:pt x="1165025" y="1322410"/>
                    <a:pt x="1158265" y="1331344"/>
                    <a:pt x="1138136" y="1371600"/>
                  </a:cubicBezTo>
                  <a:cubicBezTo>
                    <a:pt x="1131062" y="1399899"/>
                    <a:pt x="1127696" y="1425322"/>
                    <a:pt x="1108953" y="1449421"/>
                  </a:cubicBezTo>
                  <a:cubicBezTo>
                    <a:pt x="1094876" y="1467520"/>
                    <a:pt x="1082067" y="1490810"/>
                    <a:pt x="1060315" y="1498060"/>
                  </a:cubicBezTo>
                  <a:lnTo>
                    <a:pt x="1031132" y="1507787"/>
                  </a:lnTo>
                  <a:cubicBezTo>
                    <a:pt x="1024647" y="1514272"/>
                    <a:pt x="1019541" y="1522524"/>
                    <a:pt x="1011677" y="1527243"/>
                  </a:cubicBezTo>
                  <a:cubicBezTo>
                    <a:pt x="1002884" y="1532519"/>
                    <a:pt x="991919" y="1532931"/>
                    <a:pt x="982494" y="1536970"/>
                  </a:cubicBezTo>
                  <a:cubicBezTo>
                    <a:pt x="969165" y="1542682"/>
                    <a:pt x="956174" y="1549231"/>
                    <a:pt x="943583" y="1556426"/>
                  </a:cubicBezTo>
                  <a:cubicBezTo>
                    <a:pt x="850117" y="1609835"/>
                    <a:pt x="974388" y="1547392"/>
                    <a:pt x="885217" y="1585609"/>
                  </a:cubicBezTo>
                  <a:cubicBezTo>
                    <a:pt x="871889" y="1591321"/>
                    <a:pt x="860297" y="1601249"/>
                    <a:pt x="846307" y="1605064"/>
                  </a:cubicBezTo>
                  <a:cubicBezTo>
                    <a:pt x="824186" y="1611097"/>
                    <a:pt x="800911" y="1611549"/>
                    <a:pt x="778213" y="1614792"/>
                  </a:cubicBezTo>
                  <a:cubicBezTo>
                    <a:pt x="703634" y="1611549"/>
                    <a:pt x="628906" y="1610790"/>
                    <a:pt x="554477" y="1605064"/>
                  </a:cubicBezTo>
                  <a:cubicBezTo>
                    <a:pt x="544253" y="1604278"/>
                    <a:pt x="535153" y="1598153"/>
                    <a:pt x="525294" y="1595336"/>
                  </a:cubicBezTo>
                  <a:cubicBezTo>
                    <a:pt x="512439" y="1591663"/>
                    <a:pt x="499238" y="1589282"/>
                    <a:pt x="486383" y="1585609"/>
                  </a:cubicBezTo>
                  <a:cubicBezTo>
                    <a:pt x="388645" y="1557684"/>
                    <a:pt x="539995" y="1596581"/>
                    <a:pt x="418290" y="1566153"/>
                  </a:cubicBezTo>
                  <a:cubicBezTo>
                    <a:pt x="408562" y="1559668"/>
                    <a:pt x="398236" y="1554001"/>
                    <a:pt x="389107" y="1546698"/>
                  </a:cubicBezTo>
                  <a:cubicBezTo>
                    <a:pt x="381945" y="1540969"/>
                    <a:pt x="376988" y="1532746"/>
                    <a:pt x="369651" y="1527243"/>
                  </a:cubicBezTo>
                  <a:cubicBezTo>
                    <a:pt x="350945" y="1513214"/>
                    <a:pt x="311285" y="1488332"/>
                    <a:pt x="311285" y="1488332"/>
                  </a:cubicBezTo>
                  <a:cubicBezTo>
                    <a:pt x="263875" y="1417216"/>
                    <a:pt x="321756" y="1506652"/>
                    <a:pt x="272375" y="1420238"/>
                  </a:cubicBezTo>
                  <a:cubicBezTo>
                    <a:pt x="266575" y="1410087"/>
                    <a:pt x="259404" y="1400783"/>
                    <a:pt x="252919" y="1391056"/>
                  </a:cubicBezTo>
                  <a:cubicBezTo>
                    <a:pt x="246434" y="1371601"/>
                    <a:pt x="236008" y="1353039"/>
                    <a:pt x="233464" y="1332690"/>
                  </a:cubicBezTo>
                  <a:cubicBezTo>
                    <a:pt x="227863" y="1287885"/>
                    <a:pt x="229885" y="1262728"/>
                    <a:pt x="214009" y="1225685"/>
                  </a:cubicBezTo>
                  <a:cubicBezTo>
                    <a:pt x="181791" y="1150510"/>
                    <a:pt x="208772" y="1221944"/>
                    <a:pt x="145915" y="1138136"/>
                  </a:cubicBezTo>
                  <a:cubicBezTo>
                    <a:pt x="109717" y="1089873"/>
                    <a:pt x="130222" y="1108219"/>
                    <a:pt x="87549" y="1079770"/>
                  </a:cubicBezTo>
                  <a:cubicBezTo>
                    <a:pt x="84307" y="1070042"/>
                    <a:pt x="83098" y="1059380"/>
                    <a:pt x="77822" y="1050587"/>
                  </a:cubicBezTo>
                  <a:cubicBezTo>
                    <a:pt x="73103" y="1042723"/>
                    <a:pt x="62468" y="1039335"/>
                    <a:pt x="58366" y="1031132"/>
                  </a:cubicBezTo>
                  <a:cubicBezTo>
                    <a:pt x="49195" y="1012789"/>
                    <a:pt x="45396" y="992221"/>
                    <a:pt x="38911" y="972766"/>
                  </a:cubicBezTo>
                  <a:lnTo>
                    <a:pt x="29183" y="943583"/>
                  </a:lnTo>
                  <a:cubicBezTo>
                    <a:pt x="25941" y="933855"/>
                    <a:pt x="24042" y="923571"/>
                    <a:pt x="19456" y="914400"/>
                  </a:cubicBezTo>
                  <a:lnTo>
                    <a:pt x="0" y="875490"/>
                  </a:lnTo>
                  <a:cubicBezTo>
                    <a:pt x="6754" y="774185"/>
                    <a:pt x="513" y="737761"/>
                    <a:pt x="29183" y="651753"/>
                  </a:cubicBezTo>
                  <a:lnTo>
                    <a:pt x="48639" y="593387"/>
                  </a:lnTo>
                  <a:cubicBezTo>
                    <a:pt x="51882" y="583659"/>
                    <a:pt x="52678" y="572736"/>
                    <a:pt x="58366" y="564204"/>
                  </a:cubicBezTo>
                  <a:cubicBezTo>
                    <a:pt x="71336" y="544749"/>
                    <a:pt x="89882" y="528020"/>
                    <a:pt x="97277" y="505838"/>
                  </a:cubicBezTo>
                  <a:cubicBezTo>
                    <a:pt x="104620" y="483810"/>
                    <a:pt x="123618" y="418290"/>
                    <a:pt x="145915" y="418290"/>
                  </a:cubicBezTo>
                  <a:lnTo>
                    <a:pt x="155643" y="418290"/>
                  </a:lnTo>
                  <a:lnTo>
                    <a:pt x="145915" y="48638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8BB6BB3-CBE4-4AD7-B88D-9121E90BB430}"/>
                </a:ext>
              </a:extLst>
            </p:cNvPr>
            <p:cNvGrpSpPr/>
            <p:nvPr/>
          </p:nvGrpSpPr>
          <p:grpSpPr>
            <a:xfrm rot="19581920">
              <a:off x="2159561" y="1758065"/>
              <a:ext cx="1473954" cy="1511609"/>
              <a:chOff x="1322962" y="1819073"/>
              <a:chExt cx="2665379" cy="2733472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DA847507-FB6B-44DA-A41A-487935063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B1FE45A-573D-4260-BA61-B59D01235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CF5F86E-F175-49C9-BEDB-29427146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/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/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/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/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/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/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49057E8-CA47-404E-84C4-167A3ACFFB60}"/>
                </a:ext>
              </a:extLst>
            </p:cNvPr>
            <p:cNvSpPr/>
            <p:nvPr/>
          </p:nvSpPr>
          <p:spPr>
            <a:xfrm>
              <a:off x="2787935" y="2745351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/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/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회전 좌표계의 원점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질량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blipFill>
                  <a:blip r:embed="rId14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0A5F710-2022-4AA3-AEF6-C4BA51C47359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1507787" y="2811914"/>
              <a:ext cx="1313430" cy="1244522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6C9535-7617-4906-84A8-A22C92BB1011}"/>
                </a:ext>
              </a:extLst>
            </p:cNvPr>
            <p:cNvSpPr/>
            <p:nvPr/>
          </p:nvSpPr>
          <p:spPr>
            <a:xfrm>
              <a:off x="2335572" y="2491976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/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E272C68-E7E1-4FB8-8B85-FDBCD0FE1078}"/>
                </a:ext>
              </a:extLst>
            </p:cNvPr>
            <p:cNvCxnSpPr/>
            <p:nvPr/>
          </p:nvCxnSpPr>
          <p:spPr>
            <a:xfrm flipV="1">
              <a:off x="1507786" y="2554208"/>
              <a:ext cx="846307" cy="151195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A051DD8-CC08-4D5E-A28E-CE275BDA5EB6}"/>
                </a:ext>
              </a:extLst>
            </p:cNvPr>
            <p:cNvCxnSpPr>
              <a:cxnSpLocks/>
              <a:stCxn id="107" idx="1"/>
              <a:endCxn id="111" idx="6"/>
            </p:cNvCxnSpPr>
            <p:nvPr/>
          </p:nvCxnSpPr>
          <p:spPr>
            <a:xfrm flipH="1" flipV="1">
              <a:off x="2402135" y="2525258"/>
              <a:ext cx="395548" cy="229841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/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9804" r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/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/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blipFill>
                  <a:blip r:embed="rId18"/>
                  <a:stretch>
                    <a:fillRect t="-3774" r="-232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86AE365-1FE9-4761-99B7-76CFCBB31A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4750" y="2792438"/>
              <a:ext cx="425588" cy="262411"/>
            </a:xfrm>
            <a:prstGeom prst="straightConnector1">
              <a:avLst/>
            </a:prstGeom>
            <a:ln w="15875">
              <a:solidFill>
                <a:srgbClr val="FFFF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/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/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17598CF-90CD-41A5-B78A-30915E03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</a:t>
            </a:r>
            <a:r>
              <a:rPr lang="ko-KR" altLang="en-US" sz="3600" dirty="0"/>
              <a:t>관성모멘트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5DF6F-6438-4C26-BF27-DDF018ECB98B}"/>
                  </a:ext>
                </a:extLst>
              </p:cNvPr>
              <p:cNvSpPr txBox="1"/>
              <p:nvPr/>
            </p:nvSpPr>
            <p:spPr>
              <a:xfrm>
                <a:off x="7067287" y="1042388"/>
                <a:ext cx="4669118" cy="173624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latin typeface="Cambria Math" panose="02040503050406030204" pitchFamily="18" charset="0"/>
                  </a:rPr>
                  <a:t>물체의 관성모멘트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(3</a:t>
                </a:r>
                <a:r>
                  <a:rPr lang="ko-KR" altLang="en-US" sz="1600" b="1" dirty="0">
                    <a:latin typeface="Cambria Math" panose="02040503050406030204" pitchFamily="18" charset="0"/>
                  </a:rPr>
                  <a:t>차원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5DF6F-6438-4C26-BF27-DDF018EC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87" y="1042388"/>
                <a:ext cx="4669118" cy="1736245"/>
              </a:xfrm>
              <a:prstGeom prst="rect">
                <a:avLst/>
              </a:prstGeom>
              <a:blipFill>
                <a:blip r:embed="rId21"/>
                <a:stretch>
                  <a:fillRect l="-653" t="-14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450B5CA-D574-4C5F-B114-A837DF230F24}"/>
                  </a:ext>
                </a:extLst>
              </p:cNvPr>
              <p:cNvSpPr/>
              <p:nvPr/>
            </p:nvSpPr>
            <p:spPr>
              <a:xfrm>
                <a:off x="8595014" y="3007986"/>
                <a:ext cx="3214343" cy="1023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차원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altLang="ko-KR" sz="1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xy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평면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에서는 </a:t>
                </a:r>
                <a:endParaRPr lang="en-US" altLang="ko-KR" sz="1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0, 0, 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 </a:t>
                </a:r>
                <a:br>
                  <a:rPr lang="en-US" altLang="ko-KR" sz="1400" dirty="0">
                    <a:solidFill>
                      <a:srgbClr val="00B05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ko-KR" alt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450B5CA-D574-4C5F-B114-A837DF230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14" y="3007986"/>
                <a:ext cx="3214343" cy="1023614"/>
              </a:xfrm>
              <a:prstGeom prst="rect">
                <a:avLst/>
              </a:prstGeom>
              <a:blipFill>
                <a:blip r:embed="rId22"/>
                <a:stretch>
                  <a:fillRect l="-569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8D7CA0-9EEB-4D6C-BD95-9FFB2041126A}"/>
                  </a:ext>
                </a:extLst>
              </p:cNvPr>
              <p:cNvSpPr txBox="1"/>
              <p:nvPr/>
            </p:nvSpPr>
            <p:spPr>
              <a:xfrm>
                <a:off x="7067287" y="4437644"/>
                <a:ext cx="4676702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latin typeface="Cambria Math" panose="02040503050406030204" pitchFamily="18" charset="0"/>
                  </a:rPr>
                  <a:t>물체의 관성모멘트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(2</a:t>
                </a:r>
                <a:r>
                  <a:rPr lang="ko-KR" altLang="en-US" sz="1600" b="1" dirty="0">
                    <a:latin typeface="Cambria Math" panose="02040503050406030204" pitchFamily="18" charset="0"/>
                  </a:rPr>
                  <a:t>차원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; </a:t>
                </a:r>
                <a:r>
                  <a:rPr lang="en-US" altLang="ko-KR" sz="1600" b="1" dirty="0" err="1">
                    <a:latin typeface="Cambria Math" panose="02040503050406030204" pitchFamily="18" charset="0"/>
                  </a:rPr>
                  <a:t>xy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b="1" dirty="0">
                    <a:latin typeface="Cambria Math" panose="02040503050406030204" pitchFamily="18" charset="0"/>
                  </a:rPr>
                  <a:t>평면</a:t>
                </a:r>
                <a:r>
                  <a:rPr lang="en-US" altLang="ko-KR" sz="1600" b="1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8D7CA0-9EEB-4D6C-BD95-9FFB2041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87" y="4437644"/>
                <a:ext cx="4676702" cy="1736245"/>
              </a:xfrm>
              <a:prstGeom prst="rect">
                <a:avLst/>
              </a:prstGeom>
              <a:blipFill>
                <a:blip r:embed="rId23"/>
                <a:stretch>
                  <a:fillRect l="-651" t="-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1F2277A-4486-4077-BA24-C981EBBA19B8}"/>
              </a:ext>
            </a:extLst>
          </p:cNvPr>
          <p:cNvSpPr/>
          <p:nvPr/>
        </p:nvSpPr>
        <p:spPr>
          <a:xfrm>
            <a:off x="7608887" y="3112518"/>
            <a:ext cx="703340" cy="89286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0A140D-2243-44E0-A01B-3343ED64BB6F}"/>
                  </a:ext>
                </a:extLst>
              </p:cNvPr>
              <p:cNvSpPr/>
              <p:nvPr/>
            </p:nvSpPr>
            <p:spPr>
              <a:xfrm>
                <a:off x="4140495" y="2910955"/>
                <a:ext cx="255281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⃡"/>
                                  <m:ctrlPr>
                                    <a:rPr lang="ko-KR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𝕝</m:t>
                                  </m:r>
                                </m:e>
                              </m:acc>
                              <m:r>
                                <a:rPr lang="en-US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0A140D-2243-44E0-A01B-3343ED64B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495" y="2910955"/>
                <a:ext cx="2552814" cy="7645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6451A7-EC4E-4D65-91EB-BCC29C1200E3}"/>
              </a:ext>
            </a:extLst>
          </p:cNvPr>
          <p:cNvGrpSpPr/>
          <p:nvPr/>
        </p:nvGrpSpPr>
        <p:grpSpPr>
          <a:xfrm>
            <a:off x="241844" y="1699387"/>
            <a:ext cx="3326704" cy="3799187"/>
            <a:chOff x="535021" y="1699387"/>
            <a:chExt cx="3326704" cy="379918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F183E9B-843A-4AD4-A368-7772A443C97E}"/>
                </a:ext>
              </a:extLst>
            </p:cNvPr>
            <p:cNvGrpSpPr/>
            <p:nvPr/>
          </p:nvGrpSpPr>
          <p:grpSpPr>
            <a:xfrm>
              <a:off x="535021" y="2354094"/>
              <a:ext cx="2665379" cy="2733472"/>
              <a:chOff x="1322962" y="1819073"/>
              <a:chExt cx="2665379" cy="2733472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A0D21B9-4666-4067-BEF8-EFB87016D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2C618D0-CDC8-42A0-A63C-014A7258F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78242F0-E9F4-4C79-9FE2-5F502CF32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70BE8EE-860A-43C8-A940-EEA069CB6F1C}"/>
                </a:ext>
              </a:extLst>
            </p:cNvPr>
            <p:cNvSpPr/>
            <p:nvPr/>
          </p:nvSpPr>
          <p:spPr>
            <a:xfrm rot="5552971">
              <a:off x="2178996" y="2066281"/>
              <a:ext cx="1157592" cy="1470567"/>
            </a:xfrm>
            <a:custGeom>
              <a:avLst/>
              <a:gdLst>
                <a:gd name="connsiteX0" fmla="*/ 145915 w 1303507"/>
                <a:gd name="connsiteY0" fmla="*/ 486383 h 1614792"/>
                <a:gd name="connsiteX1" fmla="*/ 145915 w 1303507"/>
                <a:gd name="connsiteY1" fmla="*/ 486383 h 1614792"/>
                <a:gd name="connsiteX2" fmla="*/ 175098 w 1303507"/>
                <a:gd name="connsiteY2" fmla="*/ 408562 h 1614792"/>
                <a:gd name="connsiteX3" fmla="*/ 272375 w 1303507"/>
                <a:gd name="connsiteY3" fmla="*/ 311285 h 1614792"/>
                <a:gd name="connsiteX4" fmla="*/ 359924 w 1303507"/>
                <a:gd name="connsiteY4" fmla="*/ 243192 h 1614792"/>
                <a:gd name="connsiteX5" fmla="*/ 428017 w 1303507"/>
                <a:gd name="connsiteY5" fmla="*/ 175098 h 1614792"/>
                <a:gd name="connsiteX6" fmla="*/ 447473 w 1303507"/>
                <a:gd name="connsiteY6" fmla="*/ 155643 h 1614792"/>
                <a:gd name="connsiteX7" fmla="*/ 476656 w 1303507"/>
                <a:gd name="connsiteY7" fmla="*/ 145915 h 1614792"/>
                <a:gd name="connsiteX8" fmla="*/ 535022 w 1303507"/>
                <a:gd name="connsiteY8" fmla="*/ 107004 h 1614792"/>
                <a:gd name="connsiteX9" fmla="*/ 573932 w 1303507"/>
                <a:gd name="connsiteY9" fmla="*/ 77821 h 1614792"/>
                <a:gd name="connsiteX10" fmla="*/ 651753 w 1303507"/>
                <a:gd name="connsiteY10" fmla="*/ 48638 h 1614792"/>
                <a:gd name="connsiteX11" fmla="*/ 758758 w 1303507"/>
                <a:gd name="connsiteY11" fmla="*/ 0 h 1614792"/>
                <a:gd name="connsiteX12" fmla="*/ 1031132 w 1303507"/>
                <a:gd name="connsiteY12" fmla="*/ 9728 h 1614792"/>
                <a:gd name="connsiteX13" fmla="*/ 1089498 w 1303507"/>
                <a:gd name="connsiteY13" fmla="*/ 29183 h 1614792"/>
                <a:gd name="connsiteX14" fmla="*/ 1167319 w 1303507"/>
                <a:gd name="connsiteY14" fmla="*/ 68094 h 1614792"/>
                <a:gd name="connsiteX15" fmla="*/ 1254868 w 1303507"/>
                <a:gd name="connsiteY15" fmla="*/ 175098 h 1614792"/>
                <a:gd name="connsiteX16" fmla="*/ 1293779 w 1303507"/>
                <a:gd name="connsiteY16" fmla="*/ 233464 h 1614792"/>
                <a:gd name="connsiteX17" fmla="*/ 1303507 w 1303507"/>
                <a:gd name="connsiteY17" fmla="*/ 262647 h 1614792"/>
                <a:gd name="connsiteX18" fmla="*/ 1293779 w 1303507"/>
                <a:gd name="connsiteY18" fmla="*/ 447473 h 1614792"/>
                <a:gd name="connsiteX19" fmla="*/ 1274324 w 1303507"/>
                <a:gd name="connsiteY19" fmla="*/ 505838 h 1614792"/>
                <a:gd name="connsiteX20" fmla="*/ 1264596 w 1303507"/>
                <a:gd name="connsiteY20" fmla="*/ 535021 h 1614792"/>
                <a:gd name="connsiteX21" fmla="*/ 1245141 w 1303507"/>
                <a:gd name="connsiteY21" fmla="*/ 612843 h 1614792"/>
                <a:gd name="connsiteX22" fmla="*/ 1235413 w 1303507"/>
                <a:gd name="connsiteY22" fmla="*/ 846307 h 1614792"/>
                <a:gd name="connsiteX23" fmla="*/ 1225685 w 1303507"/>
                <a:gd name="connsiteY23" fmla="*/ 875490 h 1614792"/>
                <a:gd name="connsiteX24" fmla="*/ 1206230 w 1303507"/>
                <a:gd name="connsiteY24" fmla="*/ 1060315 h 1614792"/>
                <a:gd name="connsiteX25" fmla="*/ 1196502 w 1303507"/>
                <a:gd name="connsiteY25" fmla="*/ 1186775 h 1614792"/>
                <a:gd name="connsiteX26" fmla="*/ 1186775 w 1303507"/>
                <a:gd name="connsiteY26" fmla="*/ 1215958 h 1614792"/>
                <a:gd name="connsiteX27" fmla="*/ 1177047 w 1303507"/>
                <a:gd name="connsiteY27" fmla="*/ 1274324 h 1614792"/>
                <a:gd name="connsiteX28" fmla="*/ 1138136 w 1303507"/>
                <a:gd name="connsiteY28" fmla="*/ 1371600 h 1614792"/>
                <a:gd name="connsiteX29" fmla="*/ 1108953 w 1303507"/>
                <a:gd name="connsiteY29" fmla="*/ 1449421 h 1614792"/>
                <a:gd name="connsiteX30" fmla="*/ 1060315 w 1303507"/>
                <a:gd name="connsiteY30" fmla="*/ 1498060 h 1614792"/>
                <a:gd name="connsiteX31" fmla="*/ 1031132 w 1303507"/>
                <a:gd name="connsiteY31" fmla="*/ 1507787 h 1614792"/>
                <a:gd name="connsiteX32" fmla="*/ 1011677 w 1303507"/>
                <a:gd name="connsiteY32" fmla="*/ 1527243 h 1614792"/>
                <a:gd name="connsiteX33" fmla="*/ 982494 w 1303507"/>
                <a:gd name="connsiteY33" fmla="*/ 1536970 h 1614792"/>
                <a:gd name="connsiteX34" fmla="*/ 943583 w 1303507"/>
                <a:gd name="connsiteY34" fmla="*/ 1556426 h 1614792"/>
                <a:gd name="connsiteX35" fmla="*/ 885217 w 1303507"/>
                <a:gd name="connsiteY35" fmla="*/ 1585609 h 1614792"/>
                <a:gd name="connsiteX36" fmla="*/ 846307 w 1303507"/>
                <a:gd name="connsiteY36" fmla="*/ 1605064 h 1614792"/>
                <a:gd name="connsiteX37" fmla="*/ 778213 w 1303507"/>
                <a:gd name="connsiteY37" fmla="*/ 1614792 h 1614792"/>
                <a:gd name="connsiteX38" fmla="*/ 554477 w 1303507"/>
                <a:gd name="connsiteY38" fmla="*/ 1605064 h 1614792"/>
                <a:gd name="connsiteX39" fmla="*/ 525294 w 1303507"/>
                <a:gd name="connsiteY39" fmla="*/ 1595336 h 1614792"/>
                <a:gd name="connsiteX40" fmla="*/ 486383 w 1303507"/>
                <a:gd name="connsiteY40" fmla="*/ 1585609 h 1614792"/>
                <a:gd name="connsiteX41" fmla="*/ 418290 w 1303507"/>
                <a:gd name="connsiteY41" fmla="*/ 1566153 h 1614792"/>
                <a:gd name="connsiteX42" fmla="*/ 389107 w 1303507"/>
                <a:gd name="connsiteY42" fmla="*/ 1546698 h 1614792"/>
                <a:gd name="connsiteX43" fmla="*/ 369651 w 1303507"/>
                <a:gd name="connsiteY43" fmla="*/ 1527243 h 1614792"/>
                <a:gd name="connsiteX44" fmla="*/ 311285 w 1303507"/>
                <a:gd name="connsiteY44" fmla="*/ 1488332 h 1614792"/>
                <a:gd name="connsiteX45" fmla="*/ 272375 w 1303507"/>
                <a:gd name="connsiteY45" fmla="*/ 1420238 h 1614792"/>
                <a:gd name="connsiteX46" fmla="*/ 252919 w 1303507"/>
                <a:gd name="connsiteY46" fmla="*/ 1391056 h 1614792"/>
                <a:gd name="connsiteX47" fmla="*/ 233464 w 1303507"/>
                <a:gd name="connsiteY47" fmla="*/ 1332690 h 1614792"/>
                <a:gd name="connsiteX48" fmla="*/ 214009 w 1303507"/>
                <a:gd name="connsiteY48" fmla="*/ 1225685 h 1614792"/>
                <a:gd name="connsiteX49" fmla="*/ 145915 w 1303507"/>
                <a:gd name="connsiteY49" fmla="*/ 1138136 h 1614792"/>
                <a:gd name="connsiteX50" fmla="*/ 87549 w 1303507"/>
                <a:gd name="connsiteY50" fmla="*/ 1079770 h 1614792"/>
                <a:gd name="connsiteX51" fmla="*/ 77822 w 1303507"/>
                <a:gd name="connsiteY51" fmla="*/ 1050587 h 1614792"/>
                <a:gd name="connsiteX52" fmla="*/ 58366 w 1303507"/>
                <a:gd name="connsiteY52" fmla="*/ 1031132 h 1614792"/>
                <a:gd name="connsiteX53" fmla="*/ 38911 w 1303507"/>
                <a:gd name="connsiteY53" fmla="*/ 972766 h 1614792"/>
                <a:gd name="connsiteX54" fmla="*/ 29183 w 1303507"/>
                <a:gd name="connsiteY54" fmla="*/ 943583 h 1614792"/>
                <a:gd name="connsiteX55" fmla="*/ 19456 w 1303507"/>
                <a:gd name="connsiteY55" fmla="*/ 914400 h 1614792"/>
                <a:gd name="connsiteX56" fmla="*/ 0 w 1303507"/>
                <a:gd name="connsiteY56" fmla="*/ 875490 h 1614792"/>
                <a:gd name="connsiteX57" fmla="*/ 29183 w 1303507"/>
                <a:gd name="connsiteY57" fmla="*/ 651753 h 1614792"/>
                <a:gd name="connsiteX58" fmla="*/ 48639 w 1303507"/>
                <a:gd name="connsiteY58" fmla="*/ 593387 h 1614792"/>
                <a:gd name="connsiteX59" fmla="*/ 58366 w 1303507"/>
                <a:gd name="connsiteY59" fmla="*/ 564204 h 1614792"/>
                <a:gd name="connsiteX60" fmla="*/ 97277 w 1303507"/>
                <a:gd name="connsiteY60" fmla="*/ 505838 h 1614792"/>
                <a:gd name="connsiteX61" fmla="*/ 145915 w 1303507"/>
                <a:gd name="connsiteY61" fmla="*/ 418290 h 1614792"/>
                <a:gd name="connsiteX62" fmla="*/ 155643 w 1303507"/>
                <a:gd name="connsiteY62" fmla="*/ 418290 h 1614792"/>
                <a:gd name="connsiteX63" fmla="*/ 145915 w 1303507"/>
                <a:gd name="connsiteY63" fmla="*/ 486383 h 16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3507" h="1614792">
                  <a:moveTo>
                    <a:pt x="145915" y="486383"/>
                  </a:moveTo>
                  <a:lnTo>
                    <a:pt x="145915" y="486383"/>
                  </a:lnTo>
                  <a:cubicBezTo>
                    <a:pt x="155643" y="460443"/>
                    <a:pt x="158877" y="431021"/>
                    <a:pt x="175098" y="408562"/>
                  </a:cubicBezTo>
                  <a:cubicBezTo>
                    <a:pt x="201947" y="371387"/>
                    <a:pt x="239949" y="343711"/>
                    <a:pt x="272375" y="311285"/>
                  </a:cubicBezTo>
                  <a:cubicBezTo>
                    <a:pt x="331267" y="252393"/>
                    <a:pt x="300505" y="272901"/>
                    <a:pt x="359924" y="243192"/>
                  </a:cubicBezTo>
                  <a:lnTo>
                    <a:pt x="428017" y="175098"/>
                  </a:lnTo>
                  <a:cubicBezTo>
                    <a:pt x="434502" y="168613"/>
                    <a:pt x="438772" y="158543"/>
                    <a:pt x="447473" y="155643"/>
                  </a:cubicBezTo>
                  <a:lnTo>
                    <a:pt x="476656" y="145915"/>
                  </a:lnTo>
                  <a:cubicBezTo>
                    <a:pt x="544569" y="78002"/>
                    <a:pt x="469324" y="144546"/>
                    <a:pt x="535022" y="107004"/>
                  </a:cubicBezTo>
                  <a:cubicBezTo>
                    <a:pt x="549098" y="98960"/>
                    <a:pt x="559760" y="85694"/>
                    <a:pt x="573932" y="77821"/>
                  </a:cubicBezTo>
                  <a:cubicBezTo>
                    <a:pt x="635992" y="43343"/>
                    <a:pt x="603715" y="70474"/>
                    <a:pt x="651753" y="48638"/>
                  </a:cubicBezTo>
                  <a:cubicBezTo>
                    <a:pt x="771364" y="-5731"/>
                    <a:pt x="690529" y="22744"/>
                    <a:pt x="758758" y="0"/>
                  </a:cubicBezTo>
                  <a:cubicBezTo>
                    <a:pt x="849549" y="3243"/>
                    <a:pt x="940634" y="1743"/>
                    <a:pt x="1031132" y="9728"/>
                  </a:cubicBezTo>
                  <a:cubicBezTo>
                    <a:pt x="1051560" y="11531"/>
                    <a:pt x="1071155" y="20012"/>
                    <a:pt x="1089498" y="29183"/>
                  </a:cubicBezTo>
                  <a:cubicBezTo>
                    <a:pt x="1115438" y="42153"/>
                    <a:pt x="1146811" y="47587"/>
                    <a:pt x="1167319" y="68094"/>
                  </a:cubicBezTo>
                  <a:cubicBezTo>
                    <a:pt x="1232495" y="133268"/>
                    <a:pt x="1203237" y="97652"/>
                    <a:pt x="1254868" y="175098"/>
                  </a:cubicBezTo>
                  <a:lnTo>
                    <a:pt x="1293779" y="233464"/>
                  </a:lnTo>
                  <a:lnTo>
                    <a:pt x="1303507" y="262647"/>
                  </a:lnTo>
                  <a:cubicBezTo>
                    <a:pt x="1300264" y="324256"/>
                    <a:pt x="1301130" y="386219"/>
                    <a:pt x="1293779" y="447473"/>
                  </a:cubicBezTo>
                  <a:cubicBezTo>
                    <a:pt x="1291336" y="467834"/>
                    <a:pt x="1280809" y="486383"/>
                    <a:pt x="1274324" y="505838"/>
                  </a:cubicBezTo>
                  <a:cubicBezTo>
                    <a:pt x="1271081" y="515566"/>
                    <a:pt x="1266607" y="524966"/>
                    <a:pt x="1264596" y="535021"/>
                  </a:cubicBezTo>
                  <a:cubicBezTo>
                    <a:pt x="1252857" y="593715"/>
                    <a:pt x="1260096" y="567974"/>
                    <a:pt x="1245141" y="612843"/>
                  </a:cubicBezTo>
                  <a:cubicBezTo>
                    <a:pt x="1241898" y="690664"/>
                    <a:pt x="1241167" y="768631"/>
                    <a:pt x="1235413" y="846307"/>
                  </a:cubicBezTo>
                  <a:cubicBezTo>
                    <a:pt x="1234656" y="856533"/>
                    <a:pt x="1226817" y="865299"/>
                    <a:pt x="1225685" y="875490"/>
                  </a:cubicBezTo>
                  <a:cubicBezTo>
                    <a:pt x="1202328" y="1085706"/>
                    <a:pt x="1231275" y="960136"/>
                    <a:pt x="1206230" y="1060315"/>
                  </a:cubicBezTo>
                  <a:cubicBezTo>
                    <a:pt x="1202987" y="1102468"/>
                    <a:pt x="1201746" y="1144824"/>
                    <a:pt x="1196502" y="1186775"/>
                  </a:cubicBezTo>
                  <a:cubicBezTo>
                    <a:pt x="1195230" y="1196950"/>
                    <a:pt x="1188999" y="1205948"/>
                    <a:pt x="1186775" y="1215958"/>
                  </a:cubicBezTo>
                  <a:cubicBezTo>
                    <a:pt x="1182496" y="1235212"/>
                    <a:pt x="1181831" y="1255189"/>
                    <a:pt x="1177047" y="1274324"/>
                  </a:cubicBezTo>
                  <a:cubicBezTo>
                    <a:pt x="1165025" y="1322410"/>
                    <a:pt x="1158265" y="1331344"/>
                    <a:pt x="1138136" y="1371600"/>
                  </a:cubicBezTo>
                  <a:cubicBezTo>
                    <a:pt x="1131062" y="1399899"/>
                    <a:pt x="1127696" y="1425322"/>
                    <a:pt x="1108953" y="1449421"/>
                  </a:cubicBezTo>
                  <a:cubicBezTo>
                    <a:pt x="1094876" y="1467520"/>
                    <a:pt x="1082067" y="1490810"/>
                    <a:pt x="1060315" y="1498060"/>
                  </a:cubicBezTo>
                  <a:lnTo>
                    <a:pt x="1031132" y="1507787"/>
                  </a:lnTo>
                  <a:cubicBezTo>
                    <a:pt x="1024647" y="1514272"/>
                    <a:pt x="1019541" y="1522524"/>
                    <a:pt x="1011677" y="1527243"/>
                  </a:cubicBezTo>
                  <a:cubicBezTo>
                    <a:pt x="1002884" y="1532519"/>
                    <a:pt x="991919" y="1532931"/>
                    <a:pt x="982494" y="1536970"/>
                  </a:cubicBezTo>
                  <a:cubicBezTo>
                    <a:pt x="969165" y="1542682"/>
                    <a:pt x="956174" y="1549231"/>
                    <a:pt x="943583" y="1556426"/>
                  </a:cubicBezTo>
                  <a:cubicBezTo>
                    <a:pt x="850117" y="1609835"/>
                    <a:pt x="974388" y="1547392"/>
                    <a:pt x="885217" y="1585609"/>
                  </a:cubicBezTo>
                  <a:cubicBezTo>
                    <a:pt x="871889" y="1591321"/>
                    <a:pt x="860297" y="1601249"/>
                    <a:pt x="846307" y="1605064"/>
                  </a:cubicBezTo>
                  <a:cubicBezTo>
                    <a:pt x="824186" y="1611097"/>
                    <a:pt x="800911" y="1611549"/>
                    <a:pt x="778213" y="1614792"/>
                  </a:cubicBezTo>
                  <a:cubicBezTo>
                    <a:pt x="703634" y="1611549"/>
                    <a:pt x="628906" y="1610790"/>
                    <a:pt x="554477" y="1605064"/>
                  </a:cubicBezTo>
                  <a:cubicBezTo>
                    <a:pt x="544253" y="1604278"/>
                    <a:pt x="535153" y="1598153"/>
                    <a:pt x="525294" y="1595336"/>
                  </a:cubicBezTo>
                  <a:cubicBezTo>
                    <a:pt x="512439" y="1591663"/>
                    <a:pt x="499238" y="1589282"/>
                    <a:pt x="486383" y="1585609"/>
                  </a:cubicBezTo>
                  <a:cubicBezTo>
                    <a:pt x="388645" y="1557684"/>
                    <a:pt x="539995" y="1596581"/>
                    <a:pt x="418290" y="1566153"/>
                  </a:cubicBezTo>
                  <a:cubicBezTo>
                    <a:pt x="408562" y="1559668"/>
                    <a:pt x="398236" y="1554001"/>
                    <a:pt x="389107" y="1546698"/>
                  </a:cubicBezTo>
                  <a:cubicBezTo>
                    <a:pt x="381945" y="1540969"/>
                    <a:pt x="376988" y="1532746"/>
                    <a:pt x="369651" y="1527243"/>
                  </a:cubicBezTo>
                  <a:cubicBezTo>
                    <a:pt x="350945" y="1513214"/>
                    <a:pt x="311285" y="1488332"/>
                    <a:pt x="311285" y="1488332"/>
                  </a:cubicBezTo>
                  <a:cubicBezTo>
                    <a:pt x="263875" y="1417216"/>
                    <a:pt x="321756" y="1506652"/>
                    <a:pt x="272375" y="1420238"/>
                  </a:cubicBezTo>
                  <a:cubicBezTo>
                    <a:pt x="266575" y="1410087"/>
                    <a:pt x="259404" y="1400783"/>
                    <a:pt x="252919" y="1391056"/>
                  </a:cubicBezTo>
                  <a:cubicBezTo>
                    <a:pt x="246434" y="1371601"/>
                    <a:pt x="236008" y="1353039"/>
                    <a:pt x="233464" y="1332690"/>
                  </a:cubicBezTo>
                  <a:cubicBezTo>
                    <a:pt x="227863" y="1287885"/>
                    <a:pt x="229885" y="1262728"/>
                    <a:pt x="214009" y="1225685"/>
                  </a:cubicBezTo>
                  <a:cubicBezTo>
                    <a:pt x="181791" y="1150510"/>
                    <a:pt x="208772" y="1221944"/>
                    <a:pt x="145915" y="1138136"/>
                  </a:cubicBezTo>
                  <a:cubicBezTo>
                    <a:pt x="109717" y="1089873"/>
                    <a:pt x="130222" y="1108219"/>
                    <a:pt x="87549" y="1079770"/>
                  </a:cubicBezTo>
                  <a:cubicBezTo>
                    <a:pt x="84307" y="1070042"/>
                    <a:pt x="83098" y="1059380"/>
                    <a:pt x="77822" y="1050587"/>
                  </a:cubicBezTo>
                  <a:cubicBezTo>
                    <a:pt x="73103" y="1042723"/>
                    <a:pt x="62468" y="1039335"/>
                    <a:pt x="58366" y="1031132"/>
                  </a:cubicBezTo>
                  <a:cubicBezTo>
                    <a:pt x="49195" y="1012789"/>
                    <a:pt x="45396" y="992221"/>
                    <a:pt x="38911" y="972766"/>
                  </a:cubicBezTo>
                  <a:lnTo>
                    <a:pt x="29183" y="943583"/>
                  </a:lnTo>
                  <a:cubicBezTo>
                    <a:pt x="25941" y="933855"/>
                    <a:pt x="24042" y="923571"/>
                    <a:pt x="19456" y="914400"/>
                  </a:cubicBezTo>
                  <a:lnTo>
                    <a:pt x="0" y="875490"/>
                  </a:lnTo>
                  <a:cubicBezTo>
                    <a:pt x="6754" y="774185"/>
                    <a:pt x="513" y="737761"/>
                    <a:pt x="29183" y="651753"/>
                  </a:cubicBezTo>
                  <a:lnTo>
                    <a:pt x="48639" y="593387"/>
                  </a:lnTo>
                  <a:cubicBezTo>
                    <a:pt x="51882" y="583659"/>
                    <a:pt x="52678" y="572736"/>
                    <a:pt x="58366" y="564204"/>
                  </a:cubicBezTo>
                  <a:cubicBezTo>
                    <a:pt x="71336" y="544749"/>
                    <a:pt x="89882" y="528020"/>
                    <a:pt x="97277" y="505838"/>
                  </a:cubicBezTo>
                  <a:cubicBezTo>
                    <a:pt x="104620" y="483810"/>
                    <a:pt x="123618" y="418290"/>
                    <a:pt x="145915" y="418290"/>
                  </a:cubicBezTo>
                  <a:lnTo>
                    <a:pt x="155643" y="418290"/>
                  </a:lnTo>
                  <a:lnTo>
                    <a:pt x="145915" y="48638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8BB6BB3-CBE4-4AD7-B88D-9121E90BB430}"/>
                </a:ext>
              </a:extLst>
            </p:cNvPr>
            <p:cNvGrpSpPr/>
            <p:nvPr/>
          </p:nvGrpSpPr>
          <p:grpSpPr>
            <a:xfrm rot="19581920">
              <a:off x="2159561" y="1758065"/>
              <a:ext cx="1473954" cy="1511609"/>
              <a:chOff x="1322962" y="1819073"/>
              <a:chExt cx="2665379" cy="2733472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DA847507-FB6B-44DA-A41A-487935063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B1FE45A-573D-4260-BA61-B59D01235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CF5F86E-F175-49C9-BEDB-29427146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/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/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/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/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/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/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49057E8-CA47-404E-84C4-167A3ACFFB60}"/>
                </a:ext>
              </a:extLst>
            </p:cNvPr>
            <p:cNvSpPr/>
            <p:nvPr/>
          </p:nvSpPr>
          <p:spPr>
            <a:xfrm>
              <a:off x="2787935" y="2745351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/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/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회전 좌표계의 원점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질량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blipFill>
                  <a:blip r:embed="rId14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0A5F710-2022-4AA3-AEF6-C4BA51C47359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1507787" y="2811914"/>
              <a:ext cx="1313430" cy="1244522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6C9535-7617-4906-84A8-A22C92BB1011}"/>
                </a:ext>
              </a:extLst>
            </p:cNvPr>
            <p:cNvSpPr/>
            <p:nvPr/>
          </p:nvSpPr>
          <p:spPr>
            <a:xfrm>
              <a:off x="2335572" y="2491976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/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E272C68-E7E1-4FB8-8B85-FDBCD0FE1078}"/>
                </a:ext>
              </a:extLst>
            </p:cNvPr>
            <p:cNvCxnSpPr/>
            <p:nvPr/>
          </p:nvCxnSpPr>
          <p:spPr>
            <a:xfrm flipV="1">
              <a:off x="1507786" y="2554208"/>
              <a:ext cx="846307" cy="151195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A051DD8-CC08-4D5E-A28E-CE275BDA5EB6}"/>
                </a:ext>
              </a:extLst>
            </p:cNvPr>
            <p:cNvCxnSpPr>
              <a:cxnSpLocks/>
              <a:stCxn id="107" idx="1"/>
              <a:endCxn id="111" idx="6"/>
            </p:cNvCxnSpPr>
            <p:nvPr/>
          </p:nvCxnSpPr>
          <p:spPr>
            <a:xfrm flipH="1" flipV="1">
              <a:off x="2402135" y="2525258"/>
              <a:ext cx="395548" cy="229841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/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9804" r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/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/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blipFill>
                  <a:blip r:embed="rId18"/>
                  <a:stretch>
                    <a:fillRect t="-3774" r="-232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86AE365-1FE9-4761-99B7-76CFCBB31A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4750" y="2792438"/>
              <a:ext cx="425588" cy="262411"/>
            </a:xfrm>
            <a:prstGeom prst="straightConnector1">
              <a:avLst/>
            </a:prstGeom>
            <a:ln w="15875">
              <a:solidFill>
                <a:srgbClr val="FFFF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/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/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17F576-F9F6-4B03-B12B-6D1B8D5E62B2}"/>
                  </a:ext>
                </a:extLst>
              </p:cNvPr>
              <p:cNvSpPr/>
              <p:nvPr/>
            </p:nvSpPr>
            <p:spPr>
              <a:xfrm>
                <a:off x="3970897" y="1258275"/>
                <a:ext cx="4184904" cy="2858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17F576-F9F6-4B03-B12B-6D1B8D5E6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97" y="1258275"/>
                <a:ext cx="4184904" cy="285841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B8A12C-F40E-4803-83F1-FF920DE47802}"/>
                  </a:ext>
                </a:extLst>
              </p:cNvPr>
              <p:cNvSpPr/>
              <p:nvPr/>
            </p:nvSpPr>
            <p:spPr>
              <a:xfrm>
                <a:off x="8471089" y="994933"/>
                <a:ext cx="3762561" cy="324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⃡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⃡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⃡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>
                  <a:lnSpc>
                    <a:spcPct val="150000"/>
                  </a:lnSpc>
                </a:pPr>
                <a:endParaRPr lang="ko-KR" altLang="ko-KR" dirty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B8A12C-F40E-4803-83F1-FF920DE47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89" y="994933"/>
                <a:ext cx="3762561" cy="32414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A64E8C-61E0-4210-92BE-23CD59AE1D46}"/>
                  </a:ext>
                </a:extLst>
              </p:cNvPr>
              <p:cNvSpPr/>
              <p:nvPr/>
            </p:nvSpPr>
            <p:spPr>
              <a:xfrm>
                <a:off x="4553899" y="4548484"/>
                <a:ext cx="3402948" cy="171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f>
                        <m:fPr>
                          <m:ctrlPr>
                            <a:rPr lang="ko-KR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0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20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A64E8C-61E0-4210-92BE-23CD59A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99" y="4548484"/>
                <a:ext cx="3402948" cy="17173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제목 1">
            <a:extLst>
              <a:ext uri="{FF2B5EF4-FFF2-40B4-BE49-F238E27FC236}">
                <a16:creationId xmlns:a16="http://schemas.microsoft.com/office/drawing/2014/main" id="{7D1A0973-6AFB-4D86-880B-2F473C97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(Torque)</a:t>
            </a:r>
            <a:endParaRPr lang="ko-KR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9637D12F-E4B3-4417-99EA-1A5AC096F758}"/>
                  </a:ext>
                </a:extLst>
              </p14:cNvPr>
              <p14:cNvContentPartPr/>
              <p14:nvPr/>
            </p14:nvContentPartPr>
            <p14:xfrm>
              <a:off x="6192519" y="2728648"/>
              <a:ext cx="3739320" cy="12081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9637D12F-E4B3-4417-99EA-1A5AC096F7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8199" y="2724328"/>
                <a:ext cx="3747961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6370AA9C-22AE-4698-9DCE-1963957FBA7B}"/>
                  </a:ext>
                </a:extLst>
              </p14:cNvPr>
              <p14:cNvContentPartPr/>
              <p14:nvPr/>
            </p14:nvContentPartPr>
            <p14:xfrm>
              <a:off x="8095839" y="4026448"/>
              <a:ext cx="484560" cy="26568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6370AA9C-22AE-4698-9DCE-1963957FBA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91519" y="4022128"/>
                <a:ext cx="493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B94B4332-6587-4C52-BC48-C83DEB519B24}"/>
                  </a:ext>
                </a:extLst>
              </p14:cNvPr>
              <p14:cNvContentPartPr/>
              <p14:nvPr/>
            </p14:nvContentPartPr>
            <p14:xfrm>
              <a:off x="7703439" y="4049848"/>
              <a:ext cx="263520" cy="25236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B94B4332-6587-4C52-BC48-C83DEB519B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9113" y="4045522"/>
                <a:ext cx="272172" cy="261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36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EEA05-7212-404D-AD32-C767F589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5" y="18255"/>
            <a:ext cx="7243800" cy="77305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강체의 운동 방정식</a:t>
            </a:r>
            <a:r>
              <a:rPr lang="en-US" altLang="ko-KR" sz="3600" dirty="0"/>
              <a:t>(</a:t>
            </a:r>
            <a:r>
              <a:rPr lang="ko-KR" altLang="en-US" sz="3600" dirty="0"/>
              <a:t>가속도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6451A7-EC4E-4D65-91EB-BCC29C1200E3}"/>
              </a:ext>
            </a:extLst>
          </p:cNvPr>
          <p:cNvGrpSpPr/>
          <p:nvPr/>
        </p:nvGrpSpPr>
        <p:grpSpPr>
          <a:xfrm>
            <a:off x="241844" y="1699387"/>
            <a:ext cx="3326704" cy="3799187"/>
            <a:chOff x="535021" y="1699387"/>
            <a:chExt cx="3326704" cy="379918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F183E9B-843A-4AD4-A368-7772A443C97E}"/>
                </a:ext>
              </a:extLst>
            </p:cNvPr>
            <p:cNvGrpSpPr/>
            <p:nvPr/>
          </p:nvGrpSpPr>
          <p:grpSpPr>
            <a:xfrm>
              <a:off x="535021" y="2354094"/>
              <a:ext cx="2665379" cy="2733472"/>
              <a:chOff x="1322962" y="1819073"/>
              <a:chExt cx="2665379" cy="2733472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A0D21B9-4666-4067-BEF8-EFB87016D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82C618D0-CDC8-42A0-A63C-014A7258F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78242F0-E9F4-4C79-9FE2-5F502CF32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70BE8EE-860A-43C8-A940-EEA069CB6F1C}"/>
                </a:ext>
              </a:extLst>
            </p:cNvPr>
            <p:cNvSpPr/>
            <p:nvPr/>
          </p:nvSpPr>
          <p:spPr>
            <a:xfrm rot="5552971">
              <a:off x="2178996" y="2066281"/>
              <a:ext cx="1157592" cy="1470567"/>
            </a:xfrm>
            <a:custGeom>
              <a:avLst/>
              <a:gdLst>
                <a:gd name="connsiteX0" fmla="*/ 145915 w 1303507"/>
                <a:gd name="connsiteY0" fmla="*/ 486383 h 1614792"/>
                <a:gd name="connsiteX1" fmla="*/ 145915 w 1303507"/>
                <a:gd name="connsiteY1" fmla="*/ 486383 h 1614792"/>
                <a:gd name="connsiteX2" fmla="*/ 175098 w 1303507"/>
                <a:gd name="connsiteY2" fmla="*/ 408562 h 1614792"/>
                <a:gd name="connsiteX3" fmla="*/ 272375 w 1303507"/>
                <a:gd name="connsiteY3" fmla="*/ 311285 h 1614792"/>
                <a:gd name="connsiteX4" fmla="*/ 359924 w 1303507"/>
                <a:gd name="connsiteY4" fmla="*/ 243192 h 1614792"/>
                <a:gd name="connsiteX5" fmla="*/ 428017 w 1303507"/>
                <a:gd name="connsiteY5" fmla="*/ 175098 h 1614792"/>
                <a:gd name="connsiteX6" fmla="*/ 447473 w 1303507"/>
                <a:gd name="connsiteY6" fmla="*/ 155643 h 1614792"/>
                <a:gd name="connsiteX7" fmla="*/ 476656 w 1303507"/>
                <a:gd name="connsiteY7" fmla="*/ 145915 h 1614792"/>
                <a:gd name="connsiteX8" fmla="*/ 535022 w 1303507"/>
                <a:gd name="connsiteY8" fmla="*/ 107004 h 1614792"/>
                <a:gd name="connsiteX9" fmla="*/ 573932 w 1303507"/>
                <a:gd name="connsiteY9" fmla="*/ 77821 h 1614792"/>
                <a:gd name="connsiteX10" fmla="*/ 651753 w 1303507"/>
                <a:gd name="connsiteY10" fmla="*/ 48638 h 1614792"/>
                <a:gd name="connsiteX11" fmla="*/ 758758 w 1303507"/>
                <a:gd name="connsiteY11" fmla="*/ 0 h 1614792"/>
                <a:gd name="connsiteX12" fmla="*/ 1031132 w 1303507"/>
                <a:gd name="connsiteY12" fmla="*/ 9728 h 1614792"/>
                <a:gd name="connsiteX13" fmla="*/ 1089498 w 1303507"/>
                <a:gd name="connsiteY13" fmla="*/ 29183 h 1614792"/>
                <a:gd name="connsiteX14" fmla="*/ 1167319 w 1303507"/>
                <a:gd name="connsiteY14" fmla="*/ 68094 h 1614792"/>
                <a:gd name="connsiteX15" fmla="*/ 1254868 w 1303507"/>
                <a:gd name="connsiteY15" fmla="*/ 175098 h 1614792"/>
                <a:gd name="connsiteX16" fmla="*/ 1293779 w 1303507"/>
                <a:gd name="connsiteY16" fmla="*/ 233464 h 1614792"/>
                <a:gd name="connsiteX17" fmla="*/ 1303507 w 1303507"/>
                <a:gd name="connsiteY17" fmla="*/ 262647 h 1614792"/>
                <a:gd name="connsiteX18" fmla="*/ 1293779 w 1303507"/>
                <a:gd name="connsiteY18" fmla="*/ 447473 h 1614792"/>
                <a:gd name="connsiteX19" fmla="*/ 1274324 w 1303507"/>
                <a:gd name="connsiteY19" fmla="*/ 505838 h 1614792"/>
                <a:gd name="connsiteX20" fmla="*/ 1264596 w 1303507"/>
                <a:gd name="connsiteY20" fmla="*/ 535021 h 1614792"/>
                <a:gd name="connsiteX21" fmla="*/ 1245141 w 1303507"/>
                <a:gd name="connsiteY21" fmla="*/ 612843 h 1614792"/>
                <a:gd name="connsiteX22" fmla="*/ 1235413 w 1303507"/>
                <a:gd name="connsiteY22" fmla="*/ 846307 h 1614792"/>
                <a:gd name="connsiteX23" fmla="*/ 1225685 w 1303507"/>
                <a:gd name="connsiteY23" fmla="*/ 875490 h 1614792"/>
                <a:gd name="connsiteX24" fmla="*/ 1206230 w 1303507"/>
                <a:gd name="connsiteY24" fmla="*/ 1060315 h 1614792"/>
                <a:gd name="connsiteX25" fmla="*/ 1196502 w 1303507"/>
                <a:gd name="connsiteY25" fmla="*/ 1186775 h 1614792"/>
                <a:gd name="connsiteX26" fmla="*/ 1186775 w 1303507"/>
                <a:gd name="connsiteY26" fmla="*/ 1215958 h 1614792"/>
                <a:gd name="connsiteX27" fmla="*/ 1177047 w 1303507"/>
                <a:gd name="connsiteY27" fmla="*/ 1274324 h 1614792"/>
                <a:gd name="connsiteX28" fmla="*/ 1138136 w 1303507"/>
                <a:gd name="connsiteY28" fmla="*/ 1371600 h 1614792"/>
                <a:gd name="connsiteX29" fmla="*/ 1108953 w 1303507"/>
                <a:gd name="connsiteY29" fmla="*/ 1449421 h 1614792"/>
                <a:gd name="connsiteX30" fmla="*/ 1060315 w 1303507"/>
                <a:gd name="connsiteY30" fmla="*/ 1498060 h 1614792"/>
                <a:gd name="connsiteX31" fmla="*/ 1031132 w 1303507"/>
                <a:gd name="connsiteY31" fmla="*/ 1507787 h 1614792"/>
                <a:gd name="connsiteX32" fmla="*/ 1011677 w 1303507"/>
                <a:gd name="connsiteY32" fmla="*/ 1527243 h 1614792"/>
                <a:gd name="connsiteX33" fmla="*/ 982494 w 1303507"/>
                <a:gd name="connsiteY33" fmla="*/ 1536970 h 1614792"/>
                <a:gd name="connsiteX34" fmla="*/ 943583 w 1303507"/>
                <a:gd name="connsiteY34" fmla="*/ 1556426 h 1614792"/>
                <a:gd name="connsiteX35" fmla="*/ 885217 w 1303507"/>
                <a:gd name="connsiteY35" fmla="*/ 1585609 h 1614792"/>
                <a:gd name="connsiteX36" fmla="*/ 846307 w 1303507"/>
                <a:gd name="connsiteY36" fmla="*/ 1605064 h 1614792"/>
                <a:gd name="connsiteX37" fmla="*/ 778213 w 1303507"/>
                <a:gd name="connsiteY37" fmla="*/ 1614792 h 1614792"/>
                <a:gd name="connsiteX38" fmla="*/ 554477 w 1303507"/>
                <a:gd name="connsiteY38" fmla="*/ 1605064 h 1614792"/>
                <a:gd name="connsiteX39" fmla="*/ 525294 w 1303507"/>
                <a:gd name="connsiteY39" fmla="*/ 1595336 h 1614792"/>
                <a:gd name="connsiteX40" fmla="*/ 486383 w 1303507"/>
                <a:gd name="connsiteY40" fmla="*/ 1585609 h 1614792"/>
                <a:gd name="connsiteX41" fmla="*/ 418290 w 1303507"/>
                <a:gd name="connsiteY41" fmla="*/ 1566153 h 1614792"/>
                <a:gd name="connsiteX42" fmla="*/ 389107 w 1303507"/>
                <a:gd name="connsiteY42" fmla="*/ 1546698 h 1614792"/>
                <a:gd name="connsiteX43" fmla="*/ 369651 w 1303507"/>
                <a:gd name="connsiteY43" fmla="*/ 1527243 h 1614792"/>
                <a:gd name="connsiteX44" fmla="*/ 311285 w 1303507"/>
                <a:gd name="connsiteY44" fmla="*/ 1488332 h 1614792"/>
                <a:gd name="connsiteX45" fmla="*/ 272375 w 1303507"/>
                <a:gd name="connsiteY45" fmla="*/ 1420238 h 1614792"/>
                <a:gd name="connsiteX46" fmla="*/ 252919 w 1303507"/>
                <a:gd name="connsiteY46" fmla="*/ 1391056 h 1614792"/>
                <a:gd name="connsiteX47" fmla="*/ 233464 w 1303507"/>
                <a:gd name="connsiteY47" fmla="*/ 1332690 h 1614792"/>
                <a:gd name="connsiteX48" fmla="*/ 214009 w 1303507"/>
                <a:gd name="connsiteY48" fmla="*/ 1225685 h 1614792"/>
                <a:gd name="connsiteX49" fmla="*/ 145915 w 1303507"/>
                <a:gd name="connsiteY49" fmla="*/ 1138136 h 1614792"/>
                <a:gd name="connsiteX50" fmla="*/ 87549 w 1303507"/>
                <a:gd name="connsiteY50" fmla="*/ 1079770 h 1614792"/>
                <a:gd name="connsiteX51" fmla="*/ 77822 w 1303507"/>
                <a:gd name="connsiteY51" fmla="*/ 1050587 h 1614792"/>
                <a:gd name="connsiteX52" fmla="*/ 58366 w 1303507"/>
                <a:gd name="connsiteY52" fmla="*/ 1031132 h 1614792"/>
                <a:gd name="connsiteX53" fmla="*/ 38911 w 1303507"/>
                <a:gd name="connsiteY53" fmla="*/ 972766 h 1614792"/>
                <a:gd name="connsiteX54" fmla="*/ 29183 w 1303507"/>
                <a:gd name="connsiteY54" fmla="*/ 943583 h 1614792"/>
                <a:gd name="connsiteX55" fmla="*/ 19456 w 1303507"/>
                <a:gd name="connsiteY55" fmla="*/ 914400 h 1614792"/>
                <a:gd name="connsiteX56" fmla="*/ 0 w 1303507"/>
                <a:gd name="connsiteY56" fmla="*/ 875490 h 1614792"/>
                <a:gd name="connsiteX57" fmla="*/ 29183 w 1303507"/>
                <a:gd name="connsiteY57" fmla="*/ 651753 h 1614792"/>
                <a:gd name="connsiteX58" fmla="*/ 48639 w 1303507"/>
                <a:gd name="connsiteY58" fmla="*/ 593387 h 1614792"/>
                <a:gd name="connsiteX59" fmla="*/ 58366 w 1303507"/>
                <a:gd name="connsiteY59" fmla="*/ 564204 h 1614792"/>
                <a:gd name="connsiteX60" fmla="*/ 97277 w 1303507"/>
                <a:gd name="connsiteY60" fmla="*/ 505838 h 1614792"/>
                <a:gd name="connsiteX61" fmla="*/ 145915 w 1303507"/>
                <a:gd name="connsiteY61" fmla="*/ 418290 h 1614792"/>
                <a:gd name="connsiteX62" fmla="*/ 155643 w 1303507"/>
                <a:gd name="connsiteY62" fmla="*/ 418290 h 1614792"/>
                <a:gd name="connsiteX63" fmla="*/ 145915 w 1303507"/>
                <a:gd name="connsiteY63" fmla="*/ 486383 h 16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3507" h="1614792">
                  <a:moveTo>
                    <a:pt x="145915" y="486383"/>
                  </a:moveTo>
                  <a:lnTo>
                    <a:pt x="145915" y="486383"/>
                  </a:lnTo>
                  <a:cubicBezTo>
                    <a:pt x="155643" y="460443"/>
                    <a:pt x="158877" y="431021"/>
                    <a:pt x="175098" y="408562"/>
                  </a:cubicBezTo>
                  <a:cubicBezTo>
                    <a:pt x="201947" y="371387"/>
                    <a:pt x="239949" y="343711"/>
                    <a:pt x="272375" y="311285"/>
                  </a:cubicBezTo>
                  <a:cubicBezTo>
                    <a:pt x="331267" y="252393"/>
                    <a:pt x="300505" y="272901"/>
                    <a:pt x="359924" y="243192"/>
                  </a:cubicBezTo>
                  <a:lnTo>
                    <a:pt x="428017" y="175098"/>
                  </a:lnTo>
                  <a:cubicBezTo>
                    <a:pt x="434502" y="168613"/>
                    <a:pt x="438772" y="158543"/>
                    <a:pt x="447473" y="155643"/>
                  </a:cubicBezTo>
                  <a:lnTo>
                    <a:pt x="476656" y="145915"/>
                  </a:lnTo>
                  <a:cubicBezTo>
                    <a:pt x="544569" y="78002"/>
                    <a:pt x="469324" y="144546"/>
                    <a:pt x="535022" y="107004"/>
                  </a:cubicBezTo>
                  <a:cubicBezTo>
                    <a:pt x="549098" y="98960"/>
                    <a:pt x="559760" y="85694"/>
                    <a:pt x="573932" y="77821"/>
                  </a:cubicBezTo>
                  <a:cubicBezTo>
                    <a:pt x="635992" y="43343"/>
                    <a:pt x="603715" y="70474"/>
                    <a:pt x="651753" y="48638"/>
                  </a:cubicBezTo>
                  <a:cubicBezTo>
                    <a:pt x="771364" y="-5731"/>
                    <a:pt x="690529" y="22744"/>
                    <a:pt x="758758" y="0"/>
                  </a:cubicBezTo>
                  <a:cubicBezTo>
                    <a:pt x="849549" y="3243"/>
                    <a:pt x="940634" y="1743"/>
                    <a:pt x="1031132" y="9728"/>
                  </a:cubicBezTo>
                  <a:cubicBezTo>
                    <a:pt x="1051560" y="11531"/>
                    <a:pt x="1071155" y="20012"/>
                    <a:pt x="1089498" y="29183"/>
                  </a:cubicBezTo>
                  <a:cubicBezTo>
                    <a:pt x="1115438" y="42153"/>
                    <a:pt x="1146811" y="47587"/>
                    <a:pt x="1167319" y="68094"/>
                  </a:cubicBezTo>
                  <a:cubicBezTo>
                    <a:pt x="1232495" y="133268"/>
                    <a:pt x="1203237" y="97652"/>
                    <a:pt x="1254868" y="175098"/>
                  </a:cubicBezTo>
                  <a:lnTo>
                    <a:pt x="1293779" y="233464"/>
                  </a:lnTo>
                  <a:lnTo>
                    <a:pt x="1303507" y="262647"/>
                  </a:lnTo>
                  <a:cubicBezTo>
                    <a:pt x="1300264" y="324256"/>
                    <a:pt x="1301130" y="386219"/>
                    <a:pt x="1293779" y="447473"/>
                  </a:cubicBezTo>
                  <a:cubicBezTo>
                    <a:pt x="1291336" y="467834"/>
                    <a:pt x="1280809" y="486383"/>
                    <a:pt x="1274324" y="505838"/>
                  </a:cubicBezTo>
                  <a:cubicBezTo>
                    <a:pt x="1271081" y="515566"/>
                    <a:pt x="1266607" y="524966"/>
                    <a:pt x="1264596" y="535021"/>
                  </a:cubicBezTo>
                  <a:cubicBezTo>
                    <a:pt x="1252857" y="593715"/>
                    <a:pt x="1260096" y="567974"/>
                    <a:pt x="1245141" y="612843"/>
                  </a:cubicBezTo>
                  <a:cubicBezTo>
                    <a:pt x="1241898" y="690664"/>
                    <a:pt x="1241167" y="768631"/>
                    <a:pt x="1235413" y="846307"/>
                  </a:cubicBezTo>
                  <a:cubicBezTo>
                    <a:pt x="1234656" y="856533"/>
                    <a:pt x="1226817" y="865299"/>
                    <a:pt x="1225685" y="875490"/>
                  </a:cubicBezTo>
                  <a:cubicBezTo>
                    <a:pt x="1202328" y="1085706"/>
                    <a:pt x="1231275" y="960136"/>
                    <a:pt x="1206230" y="1060315"/>
                  </a:cubicBezTo>
                  <a:cubicBezTo>
                    <a:pt x="1202987" y="1102468"/>
                    <a:pt x="1201746" y="1144824"/>
                    <a:pt x="1196502" y="1186775"/>
                  </a:cubicBezTo>
                  <a:cubicBezTo>
                    <a:pt x="1195230" y="1196950"/>
                    <a:pt x="1188999" y="1205948"/>
                    <a:pt x="1186775" y="1215958"/>
                  </a:cubicBezTo>
                  <a:cubicBezTo>
                    <a:pt x="1182496" y="1235212"/>
                    <a:pt x="1181831" y="1255189"/>
                    <a:pt x="1177047" y="1274324"/>
                  </a:cubicBezTo>
                  <a:cubicBezTo>
                    <a:pt x="1165025" y="1322410"/>
                    <a:pt x="1158265" y="1331344"/>
                    <a:pt x="1138136" y="1371600"/>
                  </a:cubicBezTo>
                  <a:cubicBezTo>
                    <a:pt x="1131062" y="1399899"/>
                    <a:pt x="1127696" y="1425322"/>
                    <a:pt x="1108953" y="1449421"/>
                  </a:cubicBezTo>
                  <a:cubicBezTo>
                    <a:pt x="1094876" y="1467520"/>
                    <a:pt x="1082067" y="1490810"/>
                    <a:pt x="1060315" y="1498060"/>
                  </a:cubicBezTo>
                  <a:lnTo>
                    <a:pt x="1031132" y="1507787"/>
                  </a:lnTo>
                  <a:cubicBezTo>
                    <a:pt x="1024647" y="1514272"/>
                    <a:pt x="1019541" y="1522524"/>
                    <a:pt x="1011677" y="1527243"/>
                  </a:cubicBezTo>
                  <a:cubicBezTo>
                    <a:pt x="1002884" y="1532519"/>
                    <a:pt x="991919" y="1532931"/>
                    <a:pt x="982494" y="1536970"/>
                  </a:cubicBezTo>
                  <a:cubicBezTo>
                    <a:pt x="969165" y="1542682"/>
                    <a:pt x="956174" y="1549231"/>
                    <a:pt x="943583" y="1556426"/>
                  </a:cubicBezTo>
                  <a:cubicBezTo>
                    <a:pt x="850117" y="1609835"/>
                    <a:pt x="974388" y="1547392"/>
                    <a:pt x="885217" y="1585609"/>
                  </a:cubicBezTo>
                  <a:cubicBezTo>
                    <a:pt x="871889" y="1591321"/>
                    <a:pt x="860297" y="1601249"/>
                    <a:pt x="846307" y="1605064"/>
                  </a:cubicBezTo>
                  <a:cubicBezTo>
                    <a:pt x="824186" y="1611097"/>
                    <a:pt x="800911" y="1611549"/>
                    <a:pt x="778213" y="1614792"/>
                  </a:cubicBezTo>
                  <a:cubicBezTo>
                    <a:pt x="703634" y="1611549"/>
                    <a:pt x="628906" y="1610790"/>
                    <a:pt x="554477" y="1605064"/>
                  </a:cubicBezTo>
                  <a:cubicBezTo>
                    <a:pt x="544253" y="1604278"/>
                    <a:pt x="535153" y="1598153"/>
                    <a:pt x="525294" y="1595336"/>
                  </a:cubicBezTo>
                  <a:cubicBezTo>
                    <a:pt x="512439" y="1591663"/>
                    <a:pt x="499238" y="1589282"/>
                    <a:pt x="486383" y="1585609"/>
                  </a:cubicBezTo>
                  <a:cubicBezTo>
                    <a:pt x="388645" y="1557684"/>
                    <a:pt x="539995" y="1596581"/>
                    <a:pt x="418290" y="1566153"/>
                  </a:cubicBezTo>
                  <a:cubicBezTo>
                    <a:pt x="408562" y="1559668"/>
                    <a:pt x="398236" y="1554001"/>
                    <a:pt x="389107" y="1546698"/>
                  </a:cubicBezTo>
                  <a:cubicBezTo>
                    <a:pt x="381945" y="1540969"/>
                    <a:pt x="376988" y="1532746"/>
                    <a:pt x="369651" y="1527243"/>
                  </a:cubicBezTo>
                  <a:cubicBezTo>
                    <a:pt x="350945" y="1513214"/>
                    <a:pt x="311285" y="1488332"/>
                    <a:pt x="311285" y="1488332"/>
                  </a:cubicBezTo>
                  <a:cubicBezTo>
                    <a:pt x="263875" y="1417216"/>
                    <a:pt x="321756" y="1506652"/>
                    <a:pt x="272375" y="1420238"/>
                  </a:cubicBezTo>
                  <a:cubicBezTo>
                    <a:pt x="266575" y="1410087"/>
                    <a:pt x="259404" y="1400783"/>
                    <a:pt x="252919" y="1391056"/>
                  </a:cubicBezTo>
                  <a:cubicBezTo>
                    <a:pt x="246434" y="1371601"/>
                    <a:pt x="236008" y="1353039"/>
                    <a:pt x="233464" y="1332690"/>
                  </a:cubicBezTo>
                  <a:cubicBezTo>
                    <a:pt x="227863" y="1287885"/>
                    <a:pt x="229885" y="1262728"/>
                    <a:pt x="214009" y="1225685"/>
                  </a:cubicBezTo>
                  <a:cubicBezTo>
                    <a:pt x="181791" y="1150510"/>
                    <a:pt x="208772" y="1221944"/>
                    <a:pt x="145915" y="1138136"/>
                  </a:cubicBezTo>
                  <a:cubicBezTo>
                    <a:pt x="109717" y="1089873"/>
                    <a:pt x="130222" y="1108219"/>
                    <a:pt x="87549" y="1079770"/>
                  </a:cubicBezTo>
                  <a:cubicBezTo>
                    <a:pt x="84307" y="1070042"/>
                    <a:pt x="83098" y="1059380"/>
                    <a:pt x="77822" y="1050587"/>
                  </a:cubicBezTo>
                  <a:cubicBezTo>
                    <a:pt x="73103" y="1042723"/>
                    <a:pt x="62468" y="1039335"/>
                    <a:pt x="58366" y="1031132"/>
                  </a:cubicBezTo>
                  <a:cubicBezTo>
                    <a:pt x="49195" y="1012789"/>
                    <a:pt x="45396" y="992221"/>
                    <a:pt x="38911" y="972766"/>
                  </a:cubicBezTo>
                  <a:lnTo>
                    <a:pt x="29183" y="943583"/>
                  </a:lnTo>
                  <a:cubicBezTo>
                    <a:pt x="25941" y="933855"/>
                    <a:pt x="24042" y="923571"/>
                    <a:pt x="19456" y="914400"/>
                  </a:cubicBezTo>
                  <a:lnTo>
                    <a:pt x="0" y="875490"/>
                  </a:lnTo>
                  <a:cubicBezTo>
                    <a:pt x="6754" y="774185"/>
                    <a:pt x="513" y="737761"/>
                    <a:pt x="29183" y="651753"/>
                  </a:cubicBezTo>
                  <a:lnTo>
                    <a:pt x="48639" y="593387"/>
                  </a:lnTo>
                  <a:cubicBezTo>
                    <a:pt x="51882" y="583659"/>
                    <a:pt x="52678" y="572736"/>
                    <a:pt x="58366" y="564204"/>
                  </a:cubicBezTo>
                  <a:cubicBezTo>
                    <a:pt x="71336" y="544749"/>
                    <a:pt x="89882" y="528020"/>
                    <a:pt x="97277" y="505838"/>
                  </a:cubicBezTo>
                  <a:cubicBezTo>
                    <a:pt x="104620" y="483810"/>
                    <a:pt x="123618" y="418290"/>
                    <a:pt x="145915" y="418290"/>
                  </a:cubicBezTo>
                  <a:lnTo>
                    <a:pt x="155643" y="418290"/>
                  </a:lnTo>
                  <a:lnTo>
                    <a:pt x="145915" y="48638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8BB6BB3-CBE4-4AD7-B88D-9121E90BB430}"/>
                </a:ext>
              </a:extLst>
            </p:cNvPr>
            <p:cNvGrpSpPr/>
            <p:nvPr/>
          </p:nvGrpSpPr>
          <p:grpSpPr>
            <a:xfrm rot="19581920">
              <a:off x="2159561" y="1758065"/>
              <a:ext cx="1473954" cy="1511609"/>
              <a:chOff x="1322962" y="1819073"/>
              <a:chExt cx="2665379" cy="2733472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DA847507-FB6B-44DA-A41A-487935063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B1FE45A-573D-4260-BA61-B59D01235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CF5F86E-F175-49C9-BEDB-29427146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/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DC78F76-15D4-4B0A-A7A9-D17B2061B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74" y="2013357"/>
                  <a:ext cx="369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/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4695FE-22EB-487A-BFB7-D085E9FE8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" y="4809812"/>
                  <a:ext cx="3699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/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05A0233-C21E-4850-91E2-CE587A777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300" y="4031599"/>
                  <a:ext cx="3699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/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5284E6-A1C0-4FD1-8D78-32F127195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636257" y="3406909"/>
                  <a:ext cx="3699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/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9922B-1404-4417-B581-43A134819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3491805" y="2234986"/>
                  <a:ext cx="36992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/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BEEC8D4-D06A-42F8-80A0-1F70DB11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00778" y="1699387"/>
                  <a:ext cx="3699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49057E8-CA47-404E-84C4-167A3ACFFB60}"/>
                </a:ext>
              </a:extLst>
            </p:cNvPr>
            <p:cNvSpPr/>
            <p:nvPr/>
          </p:nvSpPr>
          <p:spPr>
            <a:xfrm>
              <a:off x="2787935" y="2745351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/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9E39A9-286B-4664-876B-BB3CCC7F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31" y="2451711"/>
                  <a:ext cx="36992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/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회전 좌표계의 원점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200" dirty="0"/>
                    <a:t> : </a:t>
                  </a:r>
                  <a:r>
                    <a:rPr lang="ko-KR" altLang="en-US" sz="1200" dirty="0"/>
                    <a:t>질량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342EC62-F187-48DB-A20F-F3B4FDE1B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687" y="4667384"/>
                  <a:ext cx="1673989" cy="831190"/>
                </a:xfrm>
                <a:prstGeom prst="rect">
                  <a:avLst/>
                </a:prstGeom>
                <a:blipFill>
                  <a:blip r:embed="rId14"/>
                  <a:stretch>
                    <a:fillRect t="-735" b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0A5F710-2022-4AA3-AEF6-C4BA51C47359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1507787" y="2811914"/>
              <a:ext cx="1313430" cy="1244522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6C9535-7617-4906-84A8-A22C92BB1011}"/>
                </a:ext>
              </a:extLst>
            </p:cNvPr>
            <p:cNvSpPr/>
            <p:nvPr/>
          </p:nvSpPr>
          <p:spPr>
            <a:xfrm>
              <a:off x="2335572" y="2491976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/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B18EA9-07D6-44C3-B3D0-074700E18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35" y="2321737"/>
                  <a:ext cx="2603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E272C68-E7E1-4FB8-8B85-FDBCD0FE1078}"/>
                </a:ext>
              </a:extLst>
            </p:cNvPr>
            <p:cNvCxnSpPr/>
            <p:nvPr/>
          </p:nvCxnSpPr>
          <p:spPr>
            <a:xfrm flipV="1">
              <a:off x="1507786" y="2554208"/>
              <a:ext cx="846307" cy="151195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A051DD8-CC08-4D5E-A28E-CE275BDA5EB6}"/>
                </a:ext>
              </a:extLst>
            </p:cNvPr>
            <p:cNvCxnSpPr>
              <a:cxnSpLocks/>
              <a:stCxn id="107" idx="1"/>
              <a:endCxn id="111" idx="6"/>
            </p:cNvCxnSpPr>
            <p:nvPr/>
          </p:nvCxnSpPr>
          <p:spPr>
            <a:xfrm flipH="1" flipV="1">
              <a:off x="2402135" y="2525258"/>
              <a:ext cx="395548" cy="229841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/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59AAE9D-1EF0-4181-A871-718CC3856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292" y="2603178"/>
                  <a:ext cx="260330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9804" r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/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036332E-8E45-41B7-8CEA-605EDCF3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95" y="3314621"/>
                  <a:ext cx="303283" cy="3339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/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9DADA0-8A57-44E2-9529-97E1394AA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462" y="2953795"/>
                  <a:ext cx="260330" cy="327334"/>
                </a:xfrm>
                <a:prstGeom prst="rect">
                  <a:avLst/>
                </a:prstGeom>
                <a:blipFill>
                  <a:blip r:embed="rId18"/>
                  <a:stretch>
                    <a:fillRect t="-3774" r="-232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86AE365-1FE9-4761-99B7-76CFCBB31A9D}"/>
                </a:ext>
              </a:extLst>
            </p:cNvPr>
            <p:cNvCxnSpPr>
              <a:cxnSpLocks/>
            </p:cNvCxnSpPr>
            <p:nvPr/>
          </p:nvCxnSpPr>
          <p:spPr>
            <a:xfrm>
              <a:off x="2844750" y="2792438"/>
              <a:ext cx="425588" cy="262411"/>
            </a:xfrm>
            <a:prstGeom prst="straightConnector1">
              <a:avLst/>
            </a:prstGeom>
            <a:ln w="15875">
              <a:solidFill>
                <a:srgbClr val="FFFF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/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9282593-AA0C-4BE5-AD5E-81EAA3C77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49398">
                  <a:off x="3046472" y="3030326"/>
                  <a:ext cx="36992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/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5206387-C33F-45F8-9E57-79B44A16E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31" y="2615666"/>
                  <a:ext cx="3699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A64E8C-61E0-4210-92BE-23CD59AE1D46}"/>
                  </a:ext>
                </a:extLst>
              </p:cNvPr>
              <p:cNvSpPr/>
              <p:nvPr/>
            </p:nvSpPr>
            <p:spPr>
              <a:xfrm>
                <a:off x="3887894" y="1114490"/>
                <a:ext cx="2886765" cy="4329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6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f>
                        <m:f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ko-KR" altLang="ko-KR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6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acc>
                        <m:accPr>
                          <m:chr m:val="̈"/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acc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ko-KR" sz="16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ctrlPr>
                            <a:rPr lang="ko-KR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600" b="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6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⃡"/>
                              <m:ctrlPr>
                                <a:rPr lang="ko-KR" altLang="ko-KR" sz="16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ko-KR" sz="1600" b="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ko-KR" altLang="ko-KR" sz="16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600" b="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ko-KR" altLang="ko-KR" sz="16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ko-KR" sz="1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sz="1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ko-KR" sz="1600" kern="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A64E8C-61E0-4210-92BE-23CD59A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894" y="1114490"/>
                <a:ext cx="2886765" cy="432996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183E9B-843A-4AD4-A368-7772A443C97E}"/>
              </a:ext>
            </a:extLst>
          </p:cNvPr>
          <p:cNvGrpSpPr/>
          <p:nvPr/>
        </p:nvGrpSpPr>
        <p:grpSpPr>
          <a:xfrm>
            <a:off x="241844" y="2354094"/>
            <a:ext cx="2665379" cy="2733472"/>
            <a:chOff x="1322962" y="1819073"/>
            <a:chExt cx="2665379" cy="2733472"/>
          </a:xfrm>
        </p:grpSpPr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0A0D21B9-4666-4067-BEF8-EFB87016D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2C618D0-CDC8-42A0-A63C-014A7258F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E78242F0-E9F4-4C79-9FE2-5F502CF32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970BE8EE-860A-43C8-A940-EEA069CB6F1C}"/>
              </a:ext>
            </a:extLst>
          </p:cNvPr>
          <p:cNvSpPr/>
          <p:nvPr/>
        </p:nvSpPr>
        <p:spPr>
          <a:xfrm rot="5552971">
            <a:off x="1885819" y="2066281"/>
            <a:ext cx="1157592" cy="1470567"/>
          </a:xfrm>
          <a:custGeom>
            <a:avLst/>
            <a:gdLst>
              <a:gd name="connsiteX0" fmla="*/ 145915 w 1303507"/>
              <a:gd name="connsiteY0" fmla="*/ 486383 h 1614792"/>
              <a:gd name="connsiteX1" fmla="*/ 145915 w 1303507"/>
              <a:gd name="connsiteY1" fmla="*/ 486383 h 1614792"/>
              <a:gd name="connsiteX2" fmla="*/ 175098 w 1303507"/>
              <a:gd name="connsiteY2" fmla="*/ 408562 h 1614792"/>
              <a:gd name="connsiteX3" fmla="*/ 272375 w 1303507"/>
              <a:gd name="connsiteY3" fmla="*/ 311285 h 1614792"/>
              <a:gd name="connsiteX4" fmla="*/ 359924 w 1303507"/>
              <a:gd name="connsiteY4" fmla="*/ 243192 h 1614792"/>
              <a:gd name="connsiteX5" fmla="*/ 428017 w 1303507"/>
              <a:gd name="connsiteY5" fmla="*/ 175098 h 1614792"/>
              <a:gd name="connsiteX6" fmla="*/ 447473 w 1303507"/>
              <a:gd name="connsiteY6" fmla="*/ 155643 h 1614792"/>
              <a:gd name="connsiteX7" fmla="*/ 476656 w 1303507"/>
              <a:gd name="connsiteY7" fmla="*/ 145915 h 1614792"/>
              <a:gd name="connsiteX8" fmla="*/ 535022 w 1303507"/>
              <a:gd name="connsiteY8" fmla="*/ 107004 h 1614792"/>
              <a:gd name="connsiteX9" fmla="*/ 573932 w 1303507"/>
              <a:gd name="connsiteY9" fmla="*/ 77821 h 1614792"/>
              <a:gd name="connsiteX10" fmla="*/ 651753 w 1303507"/>
              <a:gd name="connsiteY10" fmla="*/ 48638 h 1614792"/>
              <a:gd name="connsiteX11" fmla="*/ 758758 w 1303507"/>
              <a:gd name="connsiteY11" fmla="*/ 0 h 1614792"/>
              <a:gd name="connsiteX12" fmla="*/ 1031132 w 1303507"/>
              <a:gd name="connsiteY12" fmla="*/ 9728 h 1614792"/>
              <a:gd name="connsiteX13" fmla="*/ 1089498 w 1303507"/>
              <a:gd name="connsiteY13" fmla="*/ 29183 h 1614792"/>
              <a:gd name="connsiteX14" fmla="*/ 1167319 w 1303507"/>
              <a:gd name="connsiteY14" fmla="*/ 68094 h 1614792"/>
              <a:gd name="connsiteX15" fmla="*/ 1254868 w 1303507"/>
              <a:gd name="connsiteY15" fmla="*/ 175098 h 1614792"/>
              <a:gd name="connsiteX16" fmla="*/ 1293779 w 1303507"/>
              <a:gd name="connsiteY16" fmla="*/ 233464 h 1614792"/>
              <a:gd name="connsiteX17" fmla="*/ 1303507 w 1303507"/>
              <a:gd name="connsiteY17" fmla="*/ 262647 h 1614792"/>
              <a:gd name="connsiteX18" fmla="*/ 1293779 w 1303507"/>
              <a:gd name="connsiteY18" fmla="*/ 447473 h 1614792"/>
              <a:gd name="connsiteX19" fmla="*/ 1274324 w 1303507"/>
              <a:gd name="connsiteY19" fmla="*/ 505838 h 1614792"/>
              <a:gd name="connsiteX20" fmla="*/ 1264596 w 1303507"/>
              <a:gd name="connsiteY20" fmla="*/ 535021 h 1614792"/>
              <a:gd name="connsiteX21" fmla="*/ 1245141 w 1303507"/>
              <a:gd name="connsiteY21" fmla="*/ 612843 h 1614792"/>
              <a:gd name="connsiteX22" fmla="*/ 1235413 w 1303507"/>
              <a:gd name="connsiteY22" fmla="*/ 846307 h 1614792"/>
              <a:gd name="connsiteX23" fmla="*/ 1225685 w 1303507"/>
              <a:gd name="connsiteY23" fmla="*/ 875490 h 1614792"/>
              <a:gd name="connsiteX24" fmla="*/ 1206230 w 1303507"/>
              <a:gd name="connsiteY24" fmla="*/ 1060315 h 1614792"/>
              <a:gd name="connsiteX25" fmla="*/ 1196502 w 1303507"/>
              <a:gd name="connsiteY25" fmla="*/ 1186775 h 1614792"/>
              <a:gd name="connsiteX26" fmla="*/ 1186775 w 1303507"/>
              <a:gd name="connsiteY26" fmla="*/ 1215958 h 1614792"/>
              <a:gd name="connsiteX27" fmla="*/ 1177047 w 1303507"/>
              <a:gd name="connsiteY27" fmla="*/ 1274324 h 1614792"/>
              <a:gd name="connsiteX28" fmla="*/ 1138136 w 1303507"/>
              <a:gd name="connsiteY28" fmla="*/ 1371600 h 1614792"/>
              <a:gd name="connsiteX29" fmla="*/ 1108953 w 1303507"/>
              <a:gd name="connsiteY29" fmla="*/ 1449421 h 1614792"/>
              <a:gd name="connsiteX30" fmla="*/ 1060315 w 1303507"/>
              <a:gd name="connsiteY30" fmla="*/ 1498060 h 1614792"/>
              <a:gd name="connsiteX31" fmla="*/ 1031132 w 1303507"/>
              <a:gd name="connsiteY31" fmla="*/ 1507787 h 1614792"/>
              <a:gd name="connsiteX32" fmla="*/ 1011677 w 1303507"/>
              <a:gd name="connsiteY32" fmla="*/ 1527243 h 1614792"/>
              <a:gd name="connsiteX33" fmla="*/ 982494 w 1303507"/>
              <a:gd name="connsiteY33" fmla="*/ 1536970 h 1614792"/>
              <a:gd name="connsiteX34" fmla="*/ 943583 w 1303507"/>
              <a:gd name="connsiteY34" fmla="*/ 1556426 h 1614792"/>
              <a:gd name="connsiteX35" fmla="*/ 885217 w 1303507"/>
              <a:gd name="connsiteY35" fmla="*/ 1585609 h 1614792"/>
              <a:gd name="connsiteX36" fmla="*/ 846307 w 1303507"/>
              <a:gd name="connsiteY36" fmla="*/ 1605064 h 1614792"/>
              <a:gd name="connsiteX37" fmla="*/ 778213 w 1303507"/>
              <a:gd name="connsiteY37" fmla="*/ 1614792 h 1614792"/>
              <a:gd name="connsiteX38" fmla="*/ 554477 w 1303507"/>
              <a:gd name="connsiteY38" fmla="*/ 1605064 h 1614792"/>
              <a:gd name="connsiteX39" fmla="*/ 525294 w 1303507"/>
              <a:gd name="connsiteY39" fmla="*/ 1595336 h 1614792"/>
              <a:gd name="connsiteX40" fmla="*/ 486383 w 1303507"/>
              <a:gd name="connsiteY40" fmla="*/ 1585609 h 1614792"/>
              <a:gd name="connsiteX41" fmla="*/ 418290 w 1303507"/>
              <a:gd name="connsiteY41" fmla="*/ 1566153 h 1614792"/>
              <a:gd name="connsiteX42" fmla="*/ 389107 w 1303507"/>
              <a:gd name="connsiteY42" fmla="*/ 1546698 h 1614792"/>
              <a:gd name="connsiteX43" fmla="*/ 369651 w 1303507"/>
              <a:gd name="connsiteY43" fmla="*/ 1527243 h 1614792"/>
              <a:gd name="connsiteX44" fmla="*/ 311285 w 1303507"/>
              <a:gd name="connsiteY44" fmla="*/ 1488332 h 1614792"/>
              <a:gd name="connsiteX45" fmla="*/ 272375 w 1303507"/>
              <a:gd name="connsiteY45" fmla="*/ 1420238 h 1614792"/>
              <a:gd name="connsiteX46" fmla="*/ 252919 w 1303507"/>
              <a:gd name="connsiteY46" fmla="*/ 1391056 h 1614792"/>
              <a:gd name="connsiteX47" fmla="*/ 233464 w 1303507"/>
              <a:gd name="connsiteY47" fmla="*/ 1332690 h 1614792"/>
              <a:gd name="connsiteX48" fmla="*/ 214009 w 1303507"/>
              <a:gd name="connsiteY48" fmla="*/ 1225685 h 1614792"/>
              <a:gd name="connsiteX49" fmla="*/ 145915 w 1303507"/>
              <a:gd name="connsiteY49" fmla="*/ 1138136 h 1614792"/>
              <a:gd name="connsiteX50" fmla="*/ 87549 w 1303507"/>
              <a:gd name="connsiteY50" fmla="*/ 1079770 h 1614792"/>
              <a:gd name="connsiteX51" fmla="*/ 77822 w 1303507"/>
              <a:gd name="connsiteY51" fmla="*/ 1050587 h 1614792"/>
              <a:gd name="connsiteX52" fmla="*/ 58366 w 1303507"/>
              <a:gd name="connsiteY52" fmla="*/ 1031132 h 1614792"/>
              <a:gd name="connsiteX53" fmla="*/ 38911 w 1303507"/>
              <a:gd name="connsiteY53" fmla="*/ 972766 h 1614792"/>
              <a:gd name="connsiteX54" fmla="*/ 29183 w 1303507"/>
              <a:gd name="connsiteY54" fmla="*/ 943583 h 1614792"/>
              <a:gd name="connsiteX55" fmla="*/ 19456 w 1303507"/>
              <a:gd name="connsiteY55" fmla="*/ 914400 h 1614792"/>
              <a:gd name="connsiteX56" fmla="*/ 0 w 1303507"/>
              <a:gd name="connsiteY56" fmla="*/ 875490 h 1614792"/>
              <a:gd name="connsiteX57" fmla="*/ 29183 w 1303507"/>
              <a:gd name="connsiteY57" fmla="*/ 651753 h 1614792"/>
              <a:gd name="connsiteX58" fmla="*/ 48639 w 1303507"/>
              <a:gd name="connsiteY58" fmla="*/ 593387 h 1614792"/>
              <a:gd name="connsiteX59" fmla="*/ 58366 w 1303507"/>
              <a:gd name="connsiteY59" fmla="*/ 564204 h 1614792"/>
              <a:gd name="connsiteX60" fmla="*/ 97277 w 1303507"/>
              <a:gd name="connsiteY60" fmla="*/ 505838 h 1614792"/>
              <a:gd name="connsiteX61" fmla="*/ 145915 w 1303507"/>
              <a:gd name="connsiteY61" fmla="*/ 418290 h 1614792"/>
              <a:gd name="connsiteX62" fmla="*/ 155643 w 1303507"/>
              <a:gd name="connsiteY62" fmla="*/ 418290 h 1614792"/>
              <a:gd name="connsiteX63" fmla="*/ 145915 w 1303507"/>
              <a:gd name="connsiteY63" fmla="*/ 486383 h 161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303507" h="1614792">
                <a:moveTo>
                  <a:pt x="145915" y="486383"/>
                </a:moveTo>
                <a:lnTo>
                  <a:pt x="145915" y="486383"/>
                </a:lnTo>
                <a:cubicBezTo>
                  <a:pt x="155643" y="460443"/>
                  <a:pt x="158877" y="431021"/>
                  <a:pt x="175098" y="408562"/>
                </a:cubicBezTo>
                <a:cubicBezTo>
                  <a:pt x="201947" y="371387"/>
                  <a:pt x="239949" y="343711"/>
                  <a:pt x="272375" y="311285"/>
                </a:cubicBezTo>
                <a:cubicBezTo>
                  <a:pt x="331267" y="252393"/>
                  <a:pt x="300505" y="272901"/>
                  <a:pt x="359924" y="243192"/>
                </a:cubicBezTo>
                <a:lnTo>
                  <a:pt x="428017" y="175098"/>
                </a:lnTo>
                <a:cubicBezTo>
                  <a:pt x="434502" y="168613"/>
                  <a:pt x="438772" y="158543"/>
                  <a:pt x="447473" y="155643"/>
                </a:cubicBezTo>
                <a:lnTo>
                  <a:pt x="476656" y="145915"/>
                </a:lnTo>
                <a:cubicBezTo>
                  <a:pt x="544569" y="78002"/>
                  <a:pt x="469324" y="144546"/>
                  <a:pt x="535022" y="107004"/>
                </a:cubicBezTo>
                <a:cubicBezTo>
                  <a:pt x="549098" y="98960"/>
                  <a:pt x="559760" y="85694"/>
                  <a:pt x="573932" y="77821"/>
                </a:cubicBezTo>
                <a:cubicBezTo>
                  <a:pt x="635992" y="43343"/>
                  <a:pt x="603715" y="70474"/>
                  <a:pt x="651753" y="48638"/>
                </a:cubicBezTo>
                <a:cubicBezTo>
                  <a:pt x="771364" y="-5731"/>
                  <a:pt x="690529" y="22744"/>
                  <a:pt x="758758" y="0"/>
                </a:cubicBezTo>
                <a:cubicBezTo>
                  <a:pt x="849549" y="3243"/>
                  <a:pt x="940634" y="1743"/>
                  <a:pt x="1031132" y="9728"/>
                </a:cubicBezTo>
                <a:cubicBezTo>
                  <a:pt x="1051560" y="11531"/>
                  <a:pt x="1071155" y="20012"/>
                  <a:pt x="1089498" y="29183"/>
                </a:cubicBezTo>
                <a:cubicBezTo>
                  <a:pt x="1115438" y="42153"/>
                  <a:pt x="1146811" y="47587"/>
                  <a:pt x="1167319" y="68094"/>
                </a:cubicBezTo>
                <a:cubicBezTo>
                  <a:pt x="1232495" y="133268"/>
                  <a:pt x="1203237" y="97652"/>
                  <a:pt x="1254868" y="175098"/>
                </a:cubicBezTo>
                <a:lnTo>
                  <a:pt x="1293779" y="233464"/>
                </a:lnTo>
                <a:lnTo>
                  <a:pt x="1303507" y="262647"/>
                </a:lnTo>
                <a:cubicBezTo>
                  <a:pt x="1300264" y="324256"/>
                  <a:pt x="1301130" y="386219"/>
                  <a:pt x="1293779" y="447473"/>
                </a:cubicBezTo>
                <a:cubicBezTo>
                  <a:pt x="1291336" y="467834"/>
                  <a:pt x="1280809" y="486383"/>
                  <a:pt x="1274324" y="505838"/>
                </a:cubicBezTo>
                <a:cubicBezTo>
                  <a:pt x="1271081" y="515566"/>
                  <a:pt x="1266607" y="524966"/>
                  <a:pt x="1264596" y="535021"/>
                </a:cubicBezTo>
                <a:cubicBezTo>
                  <a:pt x="1252857" y="593715"/>
                  <a:pt x="1260096" y="567974"/>
                  <a:pt x="1245141" y="612843"/>
                </a:cubicBezTo>
                <a:cubicBezTo>
                  <a:pt x="1241898" y="690664"/>
                  <a:pt x="1241167" y="768631"/>
                  <a:pt x="1235413" y="846307"/>
                </a:cubicBezTo>
                <a:cubicBezTo>
                  <a:pt x="1234656" y="856533"/>
                  <a:pt x="1226817" y="865299"/>
                  <a:pt x="1225685" y="875490"/>
                </a:cubicBezTo>
                <a:cubicBezTo>
                  <a:pt x="1202328" y="1085706"/>
                  <a:pt x="1231275" y="960136"/>
                  <a:pt x="1206230" y="1060315"/>
                </a:cubicBezTo>
                <a:cubicBezTo>
                  <a:pt x="1202987" y="1102468"/>
                  <a:pt x="1201746" y="1144824"/>
                  <a:pt x="1196502" y="1186775"/>
                </a:cubicBezTo>
                <a:cubicBezTo>
                  <a:pt x="1195230" y="1196950"/>
                  <a:pt x="1188999" y="1205948"/>
                  <a:pt x="1186775" y="1215958"/>
                </a:cubicBezTo>
                <a:cubicBezTo>
                  <a:pt x="1182496" y="1235212"/>
                  <a:pt x="1181831" y="1255189"/>
                  <a:pt x="1177047" y="1274324"/>
                </a:cubicBezTo>
                <a:cubicBezTo>
                  <a:pt x="1165025" y="1322410"/>
                  <a:pt x="1158265" y="1331344"/>
                  <a:pt x="1138136" y="1371600"/>
                </a:cubicBezTo>
                <a:cubicBezTo>
                  <a:pt x="1131062" y="1399899"/>
                  <a:pt x="1127696" y="1425322"/>
                  <a:pt x="1108953" y="1449421"/>
                </a:cubicBezTo>
                <a:cubicBezTo>
                  <a:pt x="1094876" y="1467520"/>
                  <a:pt x="1082067" y="1490810"/>
                  <a:pt x="1060315" y="1498060"/>
                </a:cubicBezTo>
                <a:lnTo>
                  <a:pt x="1031132" y="1507787"/>
                </a:lnTo>
                <a:cubicBezTo>
                  <a:pt x="1024647" y="1514272"/>
                  <a:pt x="1019541" y="1522524"/>
                  <a:pt x="1011677" y="1527243"/>
                </a:cubicBezTo>
                <a:cubicBezTo>
                  <a:pt x="1002884" y="1532519"/>
                  <a:pt x="991919" y="1532931"/>
                  <a:pt x="982494" y="1536970"/>
                </a:cubicBezTo>
                <a:cubicBezTo>
                  <a:pt x="969165" y="1542682"/>
                  <a:pt x="956174" y="1549231"/>
                  <a:pt x="943583" y="1556426"/>
                </a:cubicBezTo>
                <a:cubicBezTo>
                  <a:pt x="850117" y="1609835"/>
                  <a:pt x="974388" y="1547392"/>
                  <a:pt x="885217" y="1585609"/>
                </a:cubicBezTo>
                <a:cubicBezTo>
                  <a:pt x="871889" y="1591321"/>
                  <a:pt x="860297" y="1601249"/>
                  <a:pt x="846307" y="1605064"/>
                </a:cubicBezTo>
                <a:cubicBezTo>
                  <a:pt x="824186" y="1611097"/>
                  <a:pt x="800911" y="1611549"/>
                  <a:pt x="778213" y="1614792"/>
                </a:cubicBezTo>
                <a:cubicBezTo>
                  <a:pt x="703634" y="1611549"/>
                  <a:pt x="628906" y="1610790"/>
                  <a:pt x="554477" y="1605064"/>
                </a:cubicBezTo>
                <a:cubicBezTo>
                  <a:pt x="544253" y="1604278"/>
                  <a:pt x="535153" y="1598153"/>
                  <a:pt x="525294" y="1595336"/>
                </a:cubicBezTo>
                <a:cubicBezTo>
                  <a:pt x="512439" y="1591663"/>
                  <a:pt x="499238" y="1589282"/>
                  <a:pt x="486383" y="1585609"/>
                </a:cubicBezTo>
                <a:cubicBezTo>
                  <a:pt x="388645" y="1557684"/>
                  <a:pt x="539995" y="1596581"/>
                  <a:pt x="418290" y="1566153"/>
                </a:cubicBezTo>
                <a:cubicBezTo>
                  <a:pt x="408562" y="1559668"/>
                  <a:pt x="398236" y="1554001"/>
                  <a:pt x="389107" y="1546698"/>
                </a:cubicBezTo>
                <a:cubicBezTo>
                  <a:pt x="381945" y="1540969"/>
                  <a:pt x="376988" y="1532746"/>
                  <a:pt x="369651" y="1527243"/>
                </a:cubicBezTo>
                <a:cubicBezTo>
                  <a:pt x="350945" y="1513214"/>
                  <a:pt x="311285" y="1488332"/>
                  <a:pt x="311285" y="1488332"/>
                </a:cubicBezTo>
                <a:cubicBezTo>
                  <a:pt x="263875" y="1417216"/>
                  <a:pt x="321756" y="1506652"/>
                  <a:pt x="272375" y="1420238"/>
                </a:cubicBezTo>
                <a:cubicBezTo>
                  <a:pt x="266575" y="1410087"/>
                  <a:pt x="259404" y="1400783"/>
                  <a:pt x="252919" y="1391056"/>
                </a:cubicBezTo>
                <a:cubicBezTo>
                  <a:pt x="246434" y="1371601"/>
                  <a:pt x="236008" y="1353039"/>
                  <a:pt x="233464" y="1332690"/>
                </a:cubicBezTo>
                <a:cubicBezTo>
                  <a:pt x="227863" y="1287885"/>
                  <a:pt x="229885" y="1262728"/>
                  <a:pt x="214009" y="1225685"/>
                </a:cubicBezTo>
                <a:cubicBezTo>
                  <a:pt x="181791" y="1150510"/>
                  <a:pt x="208772" y="1221944"/>
                  <a:pt x="145915" y="1138136"/>
                </a:cubicBezTo>
                <a:cubicBezTo>
                  <a:pt x="109717" y="1089873"/>
                  <a:pt x="130222" y="1108219"/>
                  <a:pt x="87549" y="1079770"/>
                </a:cubicBezTo>
                <a:cubicBezTo>
                  <a:pt x="84307" y="1070042"/>
                  <a:pt x="83098" y="1059380"/>
                  <a:pt x="77822" y="1050587"/>
                </a:cubicBezTo>
                <a:cubicBezTo>
                  <a:pt x="73103" y="1042723"/>
                  <a:pt x="62468" y="1039335"/>
                  <a:pt x="58366" y="1031132"/>
                </a:cubicBezTo>
                <a:cubicBezTo>
                  <a:pt x="49195" y="1012789"/>
                  <a:pt x="45396" y="992221"/>
                  <a:pt x="38911" y="972766"/>
                </a:cubicBezTo>
                <a:lnTo>
                  <a:pt x="29183" y="943583"/>
                </a:lnTo>
                <a:cubicBezTo>
                  <a:pt x="25941" y="933855"/>
                  <a:pt x="24042" y="923571"/>
                  <a:pt x="19456" y="914400"/>
                </a:cubicBezTo>
                <a:lnTo>
                  <a:pt x="0" y="875490"/>
                </a:lnTo>
                <a:cubicBezTo>
                  <a:pt x="6754" y="774185"/>
                  <a:pt x="513" y="737761"/>
                  <a:pt x="29183" y="651753"/>
                </a:cubicBezTo>
                <a:lnTo>
                  <a:pt x="48639" y="593387"/>
                </a:lnTo>
                <a:cubicBezTo>
                  <a:pt x="51882" y="583659"/>
                  <a:pt x="52678" y="572736"/>
                  <a:pt x="58366" y="564204"/>
                </a:cubicBezTo>
                <a:cubicBezTo>
                  <a:pt x="71336" y="544749"/>
                  <a:pt x="89882" y="528020"/>
                  <a:pt x="97277" y="505838"/>
                </a:cubicBezTo>
                <a:cubicBezTo>
                  <a:pt x="104620" y="483810"/>
                  <a:pt x="123618" y="418290"/>
                  <a:pt x="145915" y="418290"/>
                </a:cubicBezTo>
                <a:lnTo>
                  <a:pt x="155643" y="418290"/>
                </a:lnTo>
                <a:lnTo>
                  <a:pt x="145915" y="48638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8BB6BB3-CBE4-4AD7-B88D-9121E90BB430}"/>
              </a:ext>
            </a:extLst>
          </p:cNvPr>
          <p:cNvGrpSpPr/>
          <p:nvPr/>
        </p:nvGrpSpPr>
        <p:grpSpPr>
          <a:xfrm rot="19581920">
            <a:off x="1866384" y="1758065"/>
            <a:ext cx="1473954" cy="1511609"/>
            <a:chOff x="1322962" y="1819073"/>
            <a:chExt cx="2665379" cy="2733472"/>
          </a:xfrm>
        </p:grpSpPr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A847507-FB6B-44DA-A41A-487935063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FB1FE45A-573D-4260-BA61-B59D01235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CF5F86E-F175-49C9-BEDB-29427146435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C78F76-15D4-4B0A-A7A9-D17B2061BC20}"/>
                  </a:ext>
                </a:extLst>
              </p:cNvPr>
              <p:cNvSpPr txBox="1"/>
              <p:nvPr/>
            </p:nvSpPr>
            <p:spPr>
              <a:xfrm>
                <a:off x="956397" y="2013357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C78F76-15D4-4B0A-A7A9-D17B2061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97" y="2013357"/>
                <a:ext cx="36992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E4695FE-22EB-487A-BFB7-D085E9FE8E96}"/>
                  </a:ext>
                </a:extLst>
              </p:cNvPr>
              <p:cNvSpPr txBox="1"/>
              <p:nvPr/>
            </p:nvSpPr>
            <p:spPr>
              <a:xfrm>
                <a:off x="358307" y="4809812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E4695FE-22EB-487A-BFB7-D085E9FE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7" y="4809812"/>
                <a:ext cx="3699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5A0233-C21E-4850-91E2-CE587A7775BA}"/>
                  </a:ext>
                </a:extLst>
              </p:cNvPr>
              <p:cNvSpPr txBox="1"/>
              <p:nvPr/>
            </p:nvSpPr>
            <p:spPr>
              <a:xfrm>
                <a:off x="2650123" y="4031599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5A0233-C21E-4850-91E2-CE587A777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23" y="4031599"/>
                <a:ext cx="36992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F5284E6-A1C0-4FD1-8D78-32F1271952A2}"/>
                  </a:ext>
                </a:extLst>
              </p:cNvPr>
              <p:cNvSpPr txBox="1"/>
              <p:nvPr/>
            </p:nvSpPr>
            <p:spPr>
              <a:xfrm rot="19581920">
                <a:off x="2343080" y="3406909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F5284E6-A1C0-4FD1-8D78-32F12719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2343080" y="3406909"/>
                <a:ext cx="36992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369922B-1404-4417-B581-43A13481958A}"/>
                  </a:ext>
                </a:extLst>
              </p:cNvPr>
              <p:cNvSpPr txBox="1"/>
              <p:nvPr/>
            </p:nvSpPr>
            <p:spPr>
              <a:xfrm rot="19581920">
                <a:off x="3198628" y="2234986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369922B-1404-4417-B581-43A13481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3198628" y="2234986"/>
                <a:ext cx="36992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BEEC8D4-D06A-42F8-80A0-1F70DB11CBA0}"/>
                  </a:ext>
                </a:extLst>
              </p:cNvPr>
              <p:cNvSpPr txBox="1"/>
              <p:nvPr/>
            </p:nvSpPr>
            <p:spPr>
              <a:xfrm rot="19581920">
                <a:off x="1907601" y="1699387"/>
                <a:ext cx="369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BEEC8D4-D06A-42F8-80A0-1F70DB11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1920">
                <a:off x="1907601" y="1699387"/>
                <a:ext cx="3699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>
            <a:extLst>
              <a:ext uri="{FF2B5EF4-FFF2-40B4-BE49-F238E27FC236}">
                <a16:creationId xmlns:a16="http://schemas.microsoft.com/office/drawing/2014/main" id="{F49057E8-CA47-404E-84C4-167A3ACFFB60}"/>
              </a:ext>
            </a:extLst>
          </p:cNvPr>
          <p:cNvSpPr/>
          <p:nvPr/>
        </p:nvSpPr>
        <p:spPr>
          <a:xfrm>
            <a:off x="2494758" y="2745351"/>
            <a:ext cx="66563" cy="6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D9E39A9-286B-4664-876B-BB3CCC7F8FCD}"/>
                  </a:ext>
                </a:extLst>
              </p:cNvPr>
              <p:cNvSpPr txBox="1"/>
              <p:nvPr/>
            </p:nvSpPr>
            <p:spPr>
              <a:xfrm>
                <a:off x="2391954" y="2451711"/>
                <a:ext cx="369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D9E39A9-286B-4664-876B-BB3CCC7F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54" y="2451711"/>
                <a:ext cx="3699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42EC62-F187-48DB-A20F-F3B4FDE1B3CD}"/>
                  </a:ext>
                </a:extLst>
              </p:cNvPr>
              <p:cNvSpPr txBox="1"/>
              <p:nvPr/>
            </p:nvSpPr>
            <p:spPr>
              <a:xfrm>
                <a:off x="1454510" y="4667384"/>
                <a:ext cx="2020210" cy="83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고정 좌표계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질량중심 좌표계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질량중심 좌표계의 원점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질량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42EC62-F187-48DB-A20F-F3B4FDE1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10" y="4667384"/>
                <a:ext cx="2020210" cy="831190"/>
              </a:xfrm>
              <a:prstGeom prst="rect">
                <a:avLst/>
              </a:prstGeom>
              <a:blipFill>
                <a:blip r:embed="rId10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206387-C33F-45F8-9E57-79B44A16EB8C}"/>
                  </a:ext>
                </a:extLst>
              </p:cNvPr>
              <p:cNvSpPr txBox="1"/>
              <p:nvPr/>
            </p:nvSpPr>
            <p:spPr>
              <a:xfrm>
                <a:off x="2792064" y="3019853"/>
                <a:ext cx="369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206387-C33F-45F8-9E57-79B44A16E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64" y="3019853"/>
                <a:ext cx="3699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제목 1">
            <a:extLst>
              <a:ext uri="{FF2B5EF4-FFF2-40B4-BE49-F238E27FC236}">
                <a16:creationId xmlns:a16="http://schemas.microsoft.com/office/drawing/2014/main" id="{733A1204-03CE-4B52-BBD5-BAB2274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강체의 운동을 기술하기 위해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6A8CC-CE28-4A13-93D5-07E993D9F99A}"/>
              </a:ext>
            </a:extLst>
          </p:cNvPr>
          <p:cNvSpPr txBox="1"/>
          <p:nvPr/>
        </p:nvSpPr>
        <p:spPr>
          <a:xfrm>
            <a:off x="4767975" y="1366491"/>
            <a:ext cx="5907689" cy="522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강체의 운동을 기술하려면 </a:t>
            </a:r>
            <a:r>
              <a:rPr lang="ko-KR" altLang="en-US" sz="1400" dirty="0">
                <a:highlight>
                  <a:srgbClr val="FFFF00"/>
                </a:highlight>
              </a:rPr>
              <a:t>시간에 따른 물체의 가속도</a:t>
            </a:r>
            <a:r>
              <a:rPr lang="ko-KR" altLang="en-US" sz="1400" dirty="0"/>
              <a:t>를 알면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시간에 따른 물체의 가속도를 알려면 </a:t>
            </a:r>
            <a:r>
              <a:rPr lang="ko-KR" altLang="en-US" sz="1400" dirty="0">
                <a:solidFill>
                  <a:srgbClr val="FF0000"/>
                </a:solidFill>
              </a:rPr>
              <a:t>시간에 따른 물체의 위치</a:t>
            </a:r>
            <a:r>
              <a:rPr lang="ko-KR" altLang="en-US" sz="1400" dirty="0"/>
              <a:t>를 기술하고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시간 미분을 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시간에 따른 물체의 위치를 기술하기 위해 질량중심 좌표계를 설정하고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질량중심의 위치 방정식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질량중심 좌표계의 회전각도 방정식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구해야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그러기 위해서는 고정 좌표계와 질량중심 좌표계가 명확히 기술되어야 한다</a:t>
            </a:r>
            <a:r>
              <a:rPr lang="en-US" altLang="ko-KR" sz="1400" dirty="0"/>
              <a:t>.</a:t>
            </a:r>
            <a:r>
              <a:rPr lang="ko-KR" altLang="en-US" sz="1400" dirty="0"/>
              <a:t>먼저 </a:t>
            </a:r>
            <a:r>
              <a:rPr lang="ko-KR" altLang="en-US" sz="1400" b="1" dirty="0">
                <a:solidFill>
                  <a:srgbClr val="FF0000"/>
                </a:solidFill>
              </a:rPr>
              <a:t>고정 좌표계를 기술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질량중심 좌표계는 고정 좌표계의 축을 기준으로 특정 각도만큼 회전한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벡터 회전을 기술해야 하는데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회전변환 </a:t>
            </a:r>
            <a:r>
              <a:rPr lang="en-US" altLang="ko-KR" sz="1400" b="1" dirty="0">
                <a:solidFill>
                  <a:srgbClr val="FF0000"/>
                </a:solidFill>
              </a:rPr>
              <a:t>Tensor</a:t>
            </a:r>
            <a:r>
              <a:rPr lang="ko-KR" altLang="en-US" sz="1400" dirty="0"/>
              <a:t>로 기술할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회전변환 </a:t>
            </a:r>
            <a:r>
              <a:rPr lang="en-US" altLang="ko-KR" sz="1400" dirty="0"/>
              <a:t>Tensor</a:t>
            </a:r>
            <a:r>
              <a:rPr lang="ko-KR" altLang="en-US" sz="1400" dirty="0"/>
              <a:t>가 기술되면 </a:t>
            </a:r>
            <a:r>
              <a:rPr lang="ko-KR" altLang="en-US" sz="1400" b="1" dirty="0">
                <a:solidFill>
                  <a:srgbClr val="FF0000"/>
                </a:solidFill>
              </a:rPr>
              <a:t>질량중심 좌표계가 기술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시간에 따른 물체의 위치가 모두 기술이 되었으면</a:t>
            </a:r>
            <a:r>
              <a:rPr lang="en-US" altLang="ko-KR" sz="1400" dirty="0"/>
              <a:t>, </a:t>
            </a:r>
            <a:r>
              <a:rPr lang="ko-KR" altLang="en-US" sz="1400" dirty="0"/>
              <a:t>시간 미분을 하여 가속도를 구하면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시간 미분을 할 때 스칼라와는 달리 벡터는 어떤 좌표계를 기준으로 미분을 하는지에 따라 값이 달라진다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</a:t>
            </a:r>
            <a:r>
              <a:rPr lang="ko-KR" altLang="en-US" sz="1400" b="1" dirty="0">
                <a:solidFill>
                  <a:srgbClr val="FF0000"/>
                </a:solidFill>
              </a:rPr>
              <a:t>고정 좌표계에서의 미분과 질량중심 좌표계의 미분이 무엇인지 정의</a:t>
            </a:r>
            <a:r>
              <a:rPr lang="ko-KR" altLang="en-US" sz="1400" dirty="0"/>
              <a:t>할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그러면 물체의 가속도가 기술된다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7EEF9-1993-47D4-931A-49958584C421}"/>
              </a:ext>
            </a:extLst>
          </p:cNvPr>
          <p:cNvSpPr txBox="1"/>
          <p:nvPr/>
        </p:nvSpPr>
        <p:spPr>
          <a:xfrm>
            <a:off x="9148814" y="4111881"/>
            <a:ext cx="25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E6CBE6-2D3C-491D-BC23-AFBE46C8FF3F}"/>
              </a:ext>
            </a:extLst>
          </p:cNvPr>
          <p:cNvSpPr/>
          <p:nvPr/>
        </p:nvSpPr>
        <p:spPr>
          <a:xfrm>
            <a:off x="5056591" y="347129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298DA-3DEF-48DA-B73E-D596B3A60CD9}"/>
              </a:ext>
            </a:extLst>
          </p:cNvPr>
          <p:cNvSpPr/>
          <p:nvPr/>
        </p:nvSpPr>
        <p:spPr>
          <a:xfrm>
            <a:off x="9911717" y="379506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D3B633-D9AF-4418-A4D1-9B3B9F9E1818}"/>
              </a:ext>
            </a:extLst>
          </p:cNvPr>
          <p:cNvSpPr/>
          <p:nvPr/>
        </p:nvSpPr>
        <p:spPr>
          <a:xfrm>
            <a:off x="9611679" y="5091581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6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① 고정 좌표계 정의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E608332-6AB9-4A4E-9414-7B353EB1C922}"/>
              </a:ext>
            </a:extLst>
          </p:cNvPr>
          <p:cNvGrpSpPr/>
          <p:nvPr/>
        </p:nvGrpSpPr>
        <p:grpSpPr>
          <a:xfrm>
            <a:off x="571028" y="1132045"/>
            <a:ext cx="2665379" cy="2733472"/>
            <a:chOff x="1322962" y="1819073"/>
            <a:chExt cx="2665379" cy="2733472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B7EC61B-AAB1-4DFC-802C-1EC05D430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6DBCEA8-894E-4301-9F1C-C620065C6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D4B6F86-F650-4D5F-8BB7-82B1576EB41C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E502D2-3D58-4169-936F-8F1B56BA7ED4}"/>
                  </a:ext>
                </a:extLst>
              </p:cNvPr>
              <p:cNvSpPr txBox="1"/>
              <p:nvPr/>
            </p:nvSpPr>
            <p:spPr>
              <a:xfrm>
                <a:off x="1285581" y="791308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E502D2-3D58-4169-936F-8F1B56BA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581" y="791308"/>
                <a:ext cx="369920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EB6CE-9DEF-462B-B392-0E094AAEDE7D}"/>
                  </a:ext>
                </a:extLst>
              </p:cNvPr>
              <p:cNvSpPr txBox="1"/>
              <p:nvPr/>
            </p:nvSpPr>
            <p:spPr>
              <a:xfrm>
                <a:off x="687491" y="3587763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EB6CE-9DEF-462B-B392-0E094AAE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1" y="3587763"/>
                <a:ext cx="36992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2DDC5E-90D9-41E6-BD5D-DC775D0A8C90}"/>
                  </a:ext>
                </a:extLst>
              </p:cNvPr>
              <p:cNvSpPr txBox="1"/>
              <p:nvPr/>
            </p:nvSpPr>
            <p:spPr>
              <a:xfrm>
                <a:off x="2979307" y="2809550"/>
                <a:ext cx="36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2DDC5E-90D9-41E6-BD5D-DC775D0A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07" y="2809550"/>
                <a:ext cx="36992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0847C096-A3AF-4713-A4B7-CB0F469E006A}"/>
              </a:ext>
            </a:extLst>
          </p:cNvPr>
          <p:cNvSpPr/>
          <p:nvPr/>
        </p:nvSpPr>
        <p:spPr>
          <a:xfrm>
            <a:off x="1509969" y="2805044"/>
            <a:ext cx="66563" cy="6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4C307-4D1B-46A3-A4B3-440A0E5A48D8}"/>
                  </a:ext>
                </a:extLst>
              </p:cNvPr>
              <p:cNvSpPr txBox="1"/>
              <p:nvPr/>
            </p:nvSpPr>
            <p:spPr>
              <a:xfrm>
                <a:off x="1437250" y="2519719"/>
                <a:ext cx="369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4C307-4D1B-46A3-A4B3-440A0E5A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50" y="2519719"/>
                <a:ext cx="3699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2E7EDE-53C4-4850-AEEB-3408C92C4FC6}"/>
                  </a:ext>
                </a:extLst>
              </p:cNvPr>
              <p:cNvSpPr txBox="1"/>
              <p:nvPr/>
            </p:nvSpPr>
            <p:spPr>
              <a:xfrm>
                <a:off x="1786534" y="3279794"/>
                <a:ext cx="2152617" cy="615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고정 좌표계 축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200" i="1" kern="100" dirty="0">
                    <a:latin typeface="+mn-ea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200" i="1" kern="100" dirty="0">
                    <a:latin typeface="+mn-ea"/>
                    <a:cs typeface="Times New Roman" panose="02020603050405020304" pitchFamily="18" charset="0"/>
                  </a:rPr>
                  <a:t>고정 좌표계의 단위 벡터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2E7EDE-53C4-4850-AEEB-3408C92C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34" y="3279794"/>
                <a:ext cx="2152617" cy="615938"/>
              </a:xfrm>
              <a:prstGeom prst="rect">
                <a:avLst/>
              </a:prstGeom>
              <a:blipFill>
                <a:blip r:embed="rId6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469524E-C342-45E8-A943-385AE5950655}"/>
                  </a:ext>
                </a:extLst>
              </p:cNvPr>
              <p:cNvSpPr/>
              <p:nvPr/>
            </p:nvSpPr>
            <p:spPr>
              <a:xfrm>
                <a:off x="4450381" y="1440959"/>
                <a:ext cx="4089649" cy="2861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0" dirty="0">
                    <a:latin typeface="Cambria Math" panose="02040503050406030204" pitchFamily="18" charset="0"/>
                  </a:rPr>
                  <a:t>고정 좌표계 단위 벡터 사이의 관계</a:t>
                </a:r>
                <a:endParaRPr lang="en-US" altLang="ko-KR" sz="20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endParaRPr lang="ko-KR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endParaRPr lang="ko-KR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endParaRPr lang="ko-KR" altLang="ko-KR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469524E-C342-45E8-A943-385AE595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81" y="1440959"/>
                <a:ext cx="4089649" cy="2861296"/>
              </a:xfrm>
              <a:prstGeom prst="rect">
                <a:avLst/>
              </a:prstGeom>
              <a:blipFill>
                <a:blip r:embed="rId7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21CA4-C68B-429F-8E1A-95C3A75445D8}"/>
              </a:ext>
            </a:extLst>
          </p:cNvPr>
          <p:cNvGrpSpPr/>
          <p:nvPr/>
        </p:nvGrpSpPr>
        <p:grpSpPr>
          <a:xfrm>
            <a:off x="1235013" y="2286711"/>
            <a:ext cx="864067" cy="886141"/>
            <a:chOff x="1322962" y="1819073"/>
            <a:chExt cx="2665379" cy="273347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ED07093-2952-4180-9C47-39900D6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962" y="3521413"/>
              <a:ext cx="972767" cy="1031132"/>
            </a:xfrm>
            <a:prstGeom prst="straightConnector1">
              <a:avLst/>
            </a:prstGeom>
            <a:ln w="15875">
              <a:solidFill>
                <a:srgbClr val="FF0000">
                  <a:alpha val="60000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DBB46B7-19ED-4412-82F0-200501846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819073"/>
              <a:ext cx="0" cy="1712068"/>
            </a:xfrm>
            <a:prstGeom prst="straightConnector1">
              <a:avLst/>
            </a:prstGeom>
            <a:ln w="15875">
              <a:solidFill>
                <a:srgbClr val="FF0000">
                  <a:alpha val="60000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F15D1FA-4454-40DA-8C4C-22A208131E85}"/>
                </a:ext>
              </a:extLst>
            </p:cNvPr>
            <p:cNvCxnSpPr>
              <a:cxnSpLocks/>
            </p:cNvCxnSpPr>
            <p:nvPr/>
          </p:nvCxnSpPr>
          <p:spPr>
            <a:xfrm>
              <a:off x="2295728" y="3521413"/>
              <a:ext cx="1692613" cy="9727"/>
            </a:xfrm>
            <a:prstGeom prst="straightConnector1">
              <a:avLst/>
            </a:prstGeom>
            <a:ln w="15875">
              <a:solidFill>
                <a:srgbClr val="FF0000">
                  <a:alpha val="60000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A387B4D-0D4A-4EA6-8BC8-D51D305F02F1}"/>
                  </a:ext>
                </a:extLst>
              </p:cNvPr>
              <p:cNvSpPr/>
              <p:nvPr/>
            </p:nvSpPr>
            <p:spPr>
              <a:xfrm>
                <a:off x="1037314" y="3133851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A387B4D-0D4A-4EA6-8BC8-D51D305F0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4" y="3133851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 t="-4918" r="-1282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4A2EE2F-74A2-47AD-89E8-619F0EB50915}"/>
                  </a:ext>
                </a:extLst>
              </p:cNvPr>
              <p:cNvSpPr/>
              <p:nvPr/>
            </p:nvSpPr>
            <p:spPr>
              <a:xfrm>
                <a:off x="1962872" y="250227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4A2EE2F-74A2-47AD-89E8-619F0EB50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72" y="2502275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 t="-4918" r="-1282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66CA68A-B5FF-479A-988B-4C4F2A026D77}"/>
                  </a:ext>
                </a:extLst>
              </p:cNvPr>
              <p:cNvSpPr/>
              <p:nvPr/>
            </p:nvSpPr>
            <p:spPr>
              <a:xfrm>
                <a:off x="1178191" y="1974527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66CA68A-B5FF-479A-988B-4C4F2A026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91" y="1974527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t="-5000" r="-12658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0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② 회전 변환 </a:t>
            </a:r>
            <a:r>
              <a:rPr lang="en-US" altLang="ko-KR" sz="3600" dirty="0"/>
              <a:t>Tensor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/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회전 변환 </a:t>
                </a:r>
                <a:r>
                  <a:rPr lang="ko-KR" altLang="en-US" dirty="0" err="1"/>
                  <a:t>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blipFill>
                <a:blip r:embed="rId2"/>
                <a:stretch>
                  <a:fillRect l="-2228" t="-10000" r="-167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1C0026-D120-42AE-89AD-0605B5CDA089}"/>
                  </a:ext>
                </a:extLst>
              </p:cNvPr>
              <p:cNvSpPr txBox="1"/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1C0026-D120-42AE-89AD-0605B5CDA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blipFill>
                <a:blip r:embed="rId3"/>
                <a:stretch>
                  <a:fillRect t="-9091" r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3288C8-9DC9-4E91-9936-220223A009A5}"/>
              </a:ext>
            </a:extLst>
          </p:cNvPr>
          <p:cNvGrpSpPr/>
          <p:nvPr/>
        </p:nvGrpSpPr>
        <p:grpSpPr>
          <a:xfrm>
            <a:off x="1482375" y="1496721"/>
            <a:ext cx="4158711" cy="2044499"/>
            <a:chOff x="666369" y="2395234"/>
            <a:chExt cx="4158711" cy="20444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2BBEE7-18BE-4377-BD61-B4E498F29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369" y="2623433"/>
              <a:ext cx="3257550" cy="16111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CC75AC-3FF4-46D4-AD36-3E4D16176934}"/>
                    </a:ext>
                  </a:extLst>
                </p:cNvPr>
                <p:cNvSpPr txBox="1"/>
                <p:nvPr/>
              </p:nvSpPr>
              <p:spPr>
                <a:xfrm>
                  <a:off x="2773299" y="2974340"/>
                  <a:ext cx="297561" cy="335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ko-KR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CC75AC-3FF4-46D4-AD36-3E4D16176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99" y="2974340"/>
                  <a:ext cx="297561" cy="335348"/>
                </a:xfrm>
                <a:prstGeom prst="rect">
                  <a:avLst/>
                </a:prstGeom>
                <a:blipFill>
                  <a:blip r:embed="rId5"/>
                  <a:stretch>
                    <a:fillRect t="-9091" r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27564F-20E2-485F-8495-DB901A7625CD}"/>
                    </a:ext>
                  </a:extLst>
                </p:cNvPr>
                <p:cNvSpPr txBox="1"/>
                <p:nvPr/>
              </p:nvSpPr>
              <p:spPr>
                <a:xfrm>
                  <a:off x="2781110" y="3892962"/>
                  <a:ext cx="1283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0)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27564F-20E2-485F-8495-DB901A762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110" y="3892962"/>
                  <a:ext cx="1283208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1B5797-BEAA-487F-9F1C-507B0F36A16F}"/>
                    </a:ext>
                  </a:extLst>
                </p:cNvPr>
                <p:cNvSpPr txBox="1"/>
                <p:nvPr/>
              </p:nvSpPr>
              <p:spPr>
                <a:xfrm>
                  <a:off x="3368612" y="4131956"/>
                  <a:ext cx="768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1B5797-BEAA-487F-9F1C-507B0F36A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612" y="4131956"/>
                  <a:ext cx="768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65EED7-605F-4C1B-8CF6-023FF046CE48}"/>
                    </a:ext>
                  </a:extLst>
                </p:cNvPr>
                <p:cNvSpPr txBox="1"/>
                <p:nvPr/>
              </p:nvSpPr>
              <p:spPr>
                <a:xfrm>
                  <a:off x="1828800" y="2395234"/>
                  <a:ext cx="768096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65EED7-605F-4C1B-8CF6-023FF046C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395234"/>
                  <a:ext cx="768096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1D56D3-E0C6-4B1B-8E0B-DDE07CE6244C}"/>
                    </a:ext>
                  </a:extLst>
                </p:cNvPr>
                <p:cNvSpPr txBox="1"/>
                <p:nvPr/>
              </p:nvSpPr>
              <p:spPr>
                <a:xfrm>
                  <a:off x="2788159" y="3348329"/>
                  <a:ext cx="20369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1D56D3-E0C6-4B1B-8E0B-DDE07CE62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159" y="3348329"/>
                  <a:ext cx="2036921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6A7900-170B-4F69-8856-73D421C4A484}"/>
                    </a:ext>
                  </a:extLst>
                </p:cNvPr>
                <p:cNvSpPr txBox="1"/>
                <p:nvPr/>
              </p:nvSpPr>
              <p:spPr>
                <a:xfrm>
                  <a:off x="1800225" y="4125031"/>
                  <a:ext cx="768096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6A7900-170B-4F69-8856-73D421C4A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225" y="4125031"/>
                  <a:ext cx="768096" cy="3147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/>
              <p:nvPr/>
            </p:nvSpPr>
            <p:spPr>
              <a:xfrm>
                <a:off x="-94370" y="2679401"/>
                <a:ext cx="2315146" cy="438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func>
                            <m:func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0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70" y="2679401"/>
                <a:ext cx="2315146" cy="438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882F5-3B2B-4222-9EBC-9529FA4A4F14}"/>
                  </a:ext>
                </a:extLst>
              </p:cNvPr>
              <p:cNvSpPr/>
              <p:nvPr/>
            </p:nvSpPr>
            <p:spPr>
              <a:xfrm>
                <a:off x="5412962" y="1952924"/>
                <a:ext cx="3861435" cy="980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en-US" sz="1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ko-KR" altLang="en-US" sz="1400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sz="1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altLang="ko-KR" sz="140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400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ko-KR" altLang="en-US" sz="1400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sz="1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882F5-3B2B-4222-9EBC-9529FA4A4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62" y="1952924"/>
                <a:ext cx="3861435" cy="980140"/>
              </a:xfrm>
              <a:prstGeom prst="rect">
                <a:avLst/>
              </a:prstGeom>
              <a:blipFill>
                <a:blip r:embed="rId12"/>
                <a:stretch>
                  <a:fillRect t="-3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A5519B72-D6D3-47F9-9273-B35F7F198A72}"/>
              </a:ext>
            </a:extLst>
          </p:cNvPr>
          <p:cNvSpPr/>
          <p:nvPr/>
        </p:nvSpPr>
        <p:spPr>
          <a:xfrm>
            <a:off x="2995708" y="32178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508FF4-07AA-479E-B2C7-23439A1DF2BC}"/>
                  </a:ext>
                </a:extLst>
              </p:cNvPr>
              <p:cNvSpPr/>
              <p:nvPr/>
            </p:nvSpPr>
            <p:spPr>
              <a:xfrm>
                <a:off x="5362437" y="2974001"/>
                <a:ext cx="3639779" cy="1115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508FF4-07AA-479E-B2C7-23439A1DF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2974001"/>
                <a:ext cx="3639779" cy="11151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092BFED-1CAC-4B65-AE87-85DEAD396842}"/>
                  </a:ext>
                </a:extLst>
              </p:cNvPr>
              <p:cNvSpPr/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4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092BFED-1CAC-4B65-AE87-85DEAD396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E4E729-D423-418D-B88F-582AE0FCE243}"/>
                  </a:ext>
                </a:extLst>
              </p:cNvPr>
              <p:cNvSpPr txBox="1"/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E4E729-D423-418D-B88F-582AE0FC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blipFill>
                <a:blip r:embed="rId15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FD50B4-5354-454B-AD3B-B0CEBE8FF5BC}"/>
                  </a:ext>
                </a:extLst>
              </p:cNvPr>
              <p:cNvSpPr txBox="1"/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(0, 0,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FD50B4-5354-454B-AD3B-B0CEBE8F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blipFill>
                <a:blip r:embed="rId1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71C120E1-7119-413C-9C6D-DB2405BDD818}"/>
              </a:ext>
            </a:extLst>
          </p:cNvPr>
          <p:cNvGrpSpPr/>
          <p:nvPr/>
        </p:nvGrpSpPr>
        <p:grpSpPr>
          <a:xfrm>
            <a:off x="2201668" y="3864765"/>
            <a:ext cx="2365318" cy="2730222"/>
            <a:chOff x="623982" y="3268223"/>
            <a:chExt cx="2778199" cy="320679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CC5121-B64F-4A41-84D9-B19F897D0769}"/>
                </a:ext>
              </a:extLst>
            </p:cNvPr>
            <p:cNvGrpSpPr/>
            <p:nvPr/>
          </p:nvGrpSpPr>
          <p:grpSpPr>
            <a:xfrm>
              <a:off x="623982" y="3649972"/>
              <a:ext cx="2665379" cy="2733472"/>
              <a:chOff x="1322962" y="1819073"/>
              <a:chExt cx="2665379" cy="2733472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7AFB79D-5A2A-433F-8A2D-8BD51C537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D78945A-F52A-4DB3-A3F9-1D12D47F7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866ADBD-F3B0-45FC-98BA-D695C75C8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C2F71-8FA9-4A8A-8E47-9B717BA37D07}"/>
                    </a:ext>
                  </a:extLst>
                </p:cNvPr>
                <p:cNvSpPr txBox="1"/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C2F71-8FA9-4A8A-8E47-9B717BA37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7647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BF6750-4CB6-439F-B2C4-A86FADC94E22}"/>
                    </a:ext>
                  </a:extLst>
                </p:cNvPr>
                <p:cNvSpPr txBox="1"/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BF6750-4CB6-439F-B2C4-A86FADC94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5385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59EB0E-8A45-4F60-8947-6F031B95F9C2}"/>
                    </a:ext>
                  </a:extLst>
                </p:cNvPr>
                <p:cNvSpPr txBox="1"/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59EB0E-8A45-4F60-8947-6F031B95F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7647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620D4-513A-4E38-AAA2-C6ACB4203F19}"/>
                    </a:ext>
                  </a:extLst>
                </p:cNvPr>
                <p:cNvSpPr txBox="1"/>
                <p:nvPr/>
              </p:nvSpPr>
              <p:spPr>
                <a:xfrm>
                  <a:off x="637855" y="5362038"/>
                  <a:ext cx="369919" cy="433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620D4-513A-4E38-AAA2-C6ACB4203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5" y="5362038"/>
                  <a:ext cx="369919" cy="433801"/>
                </a:xfrm>
                <a:prstGeom prst="rect">
                  <a:avLst/>
                </a:prstGeom>
                <a:blipFill>
                  <a:blip r:embed="rId20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581459-4532-4DFD-91EC-8A41AC5DDAF0}"/>
              </a:ext>
            </a:extLst>
          </p:cNvPr>
          <p:cNvCxnSpPr/>
          <p:nvPr/>
        </p:nvCxnSpPr>
        <p:spPr>
          <a:xfrm flipV="1">
            <a:off x="3029867" y="5093208"/>
            <a:ext cx="673453" cy="54592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AFA63E-161A-4D28-9A44-14E1F64D399B}"/>
                  </a:ext>
                </a:extLst>
              </p:cNvPr>
              <p:cNvSpPr txBox="1"/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AFA63E-161A-4D28-9A44-14E1F64D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blipFill>
                <a:blip r:embed="rId21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1A6C175-DBE6-4F56-AEC5-EABE47576A2D}"/>
              </a:ext>
            </a:extLst>
          </p:cNvPr>
          <p:cNvSpPr/>
          <p:nvPr/>
        </p:nvSpPr>
        <p:spPr>
          <a:xfrm rot="10800000">
            <a:off x="3144114" y="3678659"/>
            <a:ext cx="713133" cy="511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A5EFC4-4911-40B5-8BCB-16BE41098370}"/>
              </a:ext>
            </a:extLst>
          </p:cNvPr>
          <p:cNvCxnSpPr/>
          <p:nvPr/>
        </p:nvCxnSpPr>
        <p:spPr>
          <a:xfrm flipH="1">
            <a:off x="6096000" y="2933064"/>
            <a:ext cx="3267919" cy="2684920"/>
          </a:xfrm>
          <a:prstGeom prst="line">
            <a:avLst/>
          </a:prstGeom>
          <a:ln w="158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12AD87-6E51-4F98-A2F6-7C205E6A1BE2}"/>
              </a:ext>
            </a:extLst>
          </p:cNvPr>
          <p:cNvCxnSpPr>
            <a:cxnSpLocks/>
          </p:cNvCxnSpPr>
          <p:nvPr/>
        </p:nvCxnSpPr>
        <p:spPr>
          <a:xfrm flipH="1" flipV="1">
            <a:off x="5777008" y="3090286"/>
            <a:ext cx="3586911" cy="2557123"/>
          </a:xfrm>
          <a:prstGeom prst="line">
            <a:avLst/>
          </a:prstGeom>
          <a:ln w="158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0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2E964D-DD9F-4653-9B8F-93EB7C6D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28" y="1717636"/>
            <a:ext cx="3257550" cy="161113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② 회전 변환 </a:t>
            </a:r>
            <a:r>
              <a:rPr lang="en-US" altLang="ko-KR" sz="3600" dirty="0"/>
              <a:t>Tensor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/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회전 변환 </a:t>
                </a:r>
                <a:r>
                  <a:rPr lang="ko-KR" altLang="en-US" dirty="0" err="1"/>
                  <a:t>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blipFill>
                <a:blip r:embed="rId3"/>
                <a:stretch>
                  <a:fillRect l="-2228" t="-10000" r="-195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6E821-E116-4524-9ABA-395F61B3C02E}"/>
                  </a:ext>
                </a:extLst>
              </p:cNvPr>
              <p:cNvSpPr txBox="1"/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6E821-E116-4524-9ABA-395F61B3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blipFill>
                <a:blip r:embed="rId5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C75AC-3FF4-46D4-AD36-3E4D16176934}"/>
                  </a:ext>
                </a:extLst>
              </p:cNvPr>
              <p:cNvSpPr txBox="1"/>
              <p:nvPr/>
            </p:nvSpPr>
            <p:spPr>
              <a:xfrm>
                <a:off x="3589305" y="2075827"/>
                <a:ext cx="297561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C75AC-3FF4-46D4-AD36-3E4D1617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05" y="2075827"/>
                <a:ext cx="297561" cy="335348"/>
              </a:xfrm>
              <a:prstGeom prst="rect">
                <a:avLst/>
              </a:prstGeom>
              <a:blipFill>
                <a:blip r:embed="rId6"/>
                <a:stretch>
                  <a:fillRect t="-9091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7564F-20E2-485F-8495-DB901A7625CD}"/>
                  </a:ext>
                </a:extLst>
              </p:cNvPr>
              <p:cNvSpPr txBox="1"/>
              <p:nvPr/>
            </p:nvSpPr>
            <p:spPr>
              <a:xfrm>
                <a:off x="3597116" y="2994449"/>
                <a:ext cx="1283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(0,0,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7564F-20E2-485F-8495-DB901A76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16" y="2994449"/>
                <a:ext cx="1283208" cy="246221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1B5797-BEAA-487F-9F1C-507B0F36A16F}"/>
                  </a:ext>
                </a:extLst>
              </p:cNvPr>
              <p:cNvSpPr txBox="1"/>
              <p:nvPr/>
            </p:nvSpPr>
            <p:spPr>
              <a:xfrm>
                <a:off x="4184618" y="3233443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1B5797-BEAA-487F-9F1C-507B0F36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18" y="3233443"/>
                <a:ext cx="768096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65EED7-605F-4C1B-8CF6-023FF046CE48}"/>
                  </a:ext>
                </a:extLst>
              </p:cNvPr>
              <p:cNvSpPr txBox="1"/>
              <p:nvPr/>
            </p:nvSpPr>
            <p:spPr>
              <a:xfrm>
                <a:off x="2644806" y="1496721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65EED7-605F-4C1B-8CF6-023FF046C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06" y="1496721"/>
                <a:ext cx="768096" cy="31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1D56D3-E0C6-4B1B-8E0B-DDE07CE6244C}"/>
                  </a:ext>
                </a:extLst>
              </p:cNvPr>
              <p:cNvSpPr txBox="1"/>
              <p:nvPr/>
            </p:nvSpPr>
            <p:spPr>
              <a:xfrm>
                <a:off x="3597116" y="2484108"/>
                <a:ext cx="20369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,0,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1D56D3-E0C6-4B1B-8E0B-DDE07CE62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16" y="2484108"/>
                <a:ext cx="2036921" cy="246221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6A7900-170B-4F69-8856-73D421C4A484}"/>
                  </a:ext>
                </a:extLst>
              </p:cNvPr>
              <p:cNvSpPr txBox="1"/>
              <p:nvPr/>
            </p:nvSpPr>
            <p:spPr>
              <a:xfrm>
                <a:off x="2616231" y="3226518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6A7900-170B-4F69-8856-73D421C4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31" y="3226518"/>
                <a:ext cx="768096" cy="3147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7D0654-49BA-4761-8281-2B481977F4F0}"/>
                  </a:ext>
                </a:extLst>
              </p:cNvPr>
              <p:cNvSpPr txBox="1"/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0,0)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7D0654-49BA-4761-8281-2B481977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blipFill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/>
              <p:nvPr/>
            </p:nvSpPr>
            <p:spPr>
              <a:xfrm>
                <a:off x="-94370" y="2679401"/>
                <a:ext cx="2315146" cy="35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func>
                            <m:func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0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70" y="2679401"/>
                <a:ext cx="2315146" cy="3538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882F5-3B2B-4222-9EBC-9529FA4A4F14}"/>
                  </a:ext>
                </a:extLst>
              </p:cNvPr>
              <p:cNvSpPr/>
              <p:nvPr/>
            </p:nvSpPr>
            <p:spPr>
              <a:xfrm>
                <a:off x="5412962" y="1952924"/>
                <a:ext cx="3861435" cy="996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1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ko-KR" altLang="en-US" sz="14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ko-KR" altLang="en-US" sz="14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ko-KR" altLang="en-US" sz="14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sz="1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882F5-3B2B-4222-9EBC-9529FA4A4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62" y="1952924"/>
                <a:ext cx="3861435" cy="9962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A5519B72-D6D3-47F9-9273-B35F7F198A72}"/>
              </a:ext>
            </a:extLst>
          </p:cNvPr>
          <p:cNvSpPr/>
          <p:nvPr/>
        </p:nvSpPr>
        <p:spPr>
          <a:xfrm>
            <a:off x="2995708" y="32178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508FF4-07AA-479E-B2C7-23439A1DF2BC}"/>
                  </a:ext>
                </a:extLst>
              </p:cNvPr>
              <p:cNvSpPr/>
              <p:nvPr/>
            </p:nvSpPr>
            <p:spPr>
              <a:xfrm>
                <a:off x="5362437" y="2974001"/>
                <a:ext cx="3648114" cy="1115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508FF4-07AA-479E-B2C7-23439A1DF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2974001"/>
                <a:ext cx="3648114" cy="11151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092BFED-1CAC-4B65-AE87-85DEAD396842}"/>
                  </a:ext>
                </a:extLst>
              </p:cNvPr>
              <p:cNvSpPr/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092BFED-1CAC-4B65-AE87-85DEAD396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A8F519-3243-49F7-AABB-CBFCDE054368}"/>
                  </a:ext>
                </a:extLst>
              </p:cNvPr>
              <p:cNvSpPr txBox="1"/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A8F519-3243-49F7-AABB-CBFCDE054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blipFill>
                <a:blip r:embed="rId17"/>
                <a:stretch>
                  <a:fillRect t="-9091" r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B7614A-24E6-4BA2-9088-50683E4545BC}"/>
              </a:ext>
            </a:extLst>
          </p:cNvPr>
          <p:cNvGrpSpPr/>
          <p:nvPr/>
        </p:nvGrpSpPr>
        <p:grpSpPr>
          <a:xfrm>
            <a:off x="2201668" y="3864765"/>
            <a:ext cx="2365318" cy="2730222"/>
            <a:chOff x="623982" y="3268223"/>
            <a:chExt cx="2778199" cy="320679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BBB8E7A-F9F8-44D5-B7AA-242DE5044FB5}"/>
                </a:ext>
              </a:extLst>
            </p:cNvPr>
            <p:cNvGrpSpPr/>
            <p:nvPr/>
          </p:nvGrpSpPr>
          <p:grpSpPr>
            <a:xfrm>
              <a:off x="623982" y="3649972"/>
              <a:ext cx="2665379" cy="2733472"/>
              <a:chOff x="1322962" y="1819073"/>
              <a:chExt cx="2665379" cy="273347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8C4C8F9-933B-4D76-9EFE-83075A107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A0921A5-259E-4338-A39C-2D5B56C56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A8C97E5-4AC5-4703-85DD-67E9EBFB6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D41723-8F49-44AE-8776-AB12199B5B27}"/>
                    </a:ext>
                  </a:extLst>
                </p:cNvPr>
                <p:cNvSpPr txBox="1"/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D41723-8F49-44AE-8776-AB12199B5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7647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E573733-BCBF-4F9F-9C6B-7B7172FDEF8F}"/>
                    </a:ext>
                  </a:extLst>
                </p:cNvPr>
                <p:cNvSpPr txBox="1"/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E573733-BCBF-4F9F-9C6B-7B7172FDE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5385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FDF68A2-D32B-47BB-BC33-F74A64452C52}"/>
                    </a:ext>
                  </a:extLst>
                </p:cNvPr>
                <p:cNvSpPr txBox="1"/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FDF68A2-D32B-47BB-BC33-F74A64452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17647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CC179D9-C1A2-44F2-9E77-2B38FC1CAC59}"/>
                    </a:ext>
                  </a:extLst>
                </p:cNvPr>
                <p:cNvSpPr txBox="1"/>
                <p:nvPr/>
              </p:nvSpPr>
              <p:spPr>
                <a:xfrm>
                  <a:off x="2768109" y="4814558"/>
                  <a:ext cx="369919" cy="433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CC179D9-C1A2-44F2-9E77-2B38FC1C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109" y="4814558"/>
                  <a:ext cx="369919" cy="433801"/>
                </a:xfrm>
                <a:prstGeom prst="rect">
                  <a:avLst/>
                </a:prstGeom>
                <a:blipFill>
                  <a:blip r:embed="rId21"/>
                  <a:stretch>
                    <a:fillRect r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FB3C92-4BFC-4069-8E65-ACAA79A40AA8}"/>
              </a:ext>
            </a:extLst>
          </p:cNvPr>
          <p:cNvCxnSpPr/>
          <p:nvPr/>
        </p:nvCxnSpPr>
        <p:spPr>
          <a:xfrm flipV="1">
            <a:off x="3029867" y="5093208"/>
            <a:ext cx="673453" cy="54592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7F6-954B-4D64-B6D0-E9988612591A}"/>
                  </a:ext>
                </a:extLst>
              </p:cNvPr>
              <p:cNvSpPr txBox="1"/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7F6-954B-4D64-B6D0-E9988612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blipFill>
                <a:blip r:embed="rId22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D4390D6-822D-4C67-B1C1-8DDDECA2FFA2}"/>
              </a:ext>
            </a:extLst>
          </p:cNvPr>
          <p:cNvSpPr/>
          <p:nvPr/>
        </p:nvSpPr>
        <p:spPr>
          <a:xfrm rot="10800000">
            <a:off x="3144114" y="3678659"/>
            <a:ext cx="713133" cy="511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5ACC93C-80E5-4020-9EC6-5F3531EA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28" y="1718315"/>
            <a:ext cx="3257550" cy="161113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② 회전 변환 </a:t>
            </a:r>
            <a:r>
              <a:rPr lang="en-US" altLang="ko-KR" sz="3600" dirty="0"/>
              <a:t>Tensor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/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회전 변환 </a:t>
                </a:r>
                <a:r>
                  <a:rPr lang="ko-KR" altLang="en-US" dirty="0" err="1"/>
                  <a:t>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C94978-5795-4621-BF81-F1A21AA4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5" y="1106424"/>
                <a:ext cx="2185416" cy="369332"/>
              </a:xfrm>
              <a:prstGeom prst="rect">
                <a:avLst/>
              </a:prstGeom>
              <a:blipFill>
                <a:blip r:embed="rId3"/>
                <a:stretch>
                  <a:fillRect l="-2228" t="-10000" r="-195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6E821-E116-4524-9ABA-395F61B3C02E}"/>
                  </a:ext>
                </a:extLst>
              </p:cNvPr>
              <p:cNvSpPr txBox="1"/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6E821-E116-4524-9ABA-395F61B3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27" y="2199395"/>
                <a:ext cx="768096" cy="335348"/>
              </a:xfrm>
              <a:prstGeom prst="rect">
                <a:avLst/>
              </a:prstGeom>
              <a:blipFill>
                <a:blip r:embed="rId4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C75AC-3FF4-46D4-AD36-3E4D16176934}"/>
                  </a:ext>
                </a:extLst>
              </p:cNvPr>
              <p:cNvSpPr txBox="1"/>
              <p:nvPr/>
            </p:nvSpPr>
            <p:spPr>
              <a:xfrm>
                <a:off x="3589305" y="2075827"/>
                <a:ext cx="297561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C75AC-3FF4-46D4-AD36-3E4D1617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05" y="2075827"/>
                <a:ext cx="297561" cy="335348"/>
              </a:xfrm>
              <a:prstGeom prst="rect">
                <a:avLst/>
              </a:prstGeom>
              <a:blipFill>
                <a:blip r:embed="rId5"/>
                <a:stretch>
                  <a:fillRect t="-9091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7564F-20E2-485F-8495-DB901A7625CD}"/>
                  </a:ext>
                </a:extLst>
              </p:cNvPr>
              <p:cNvSpPr txBox="1"/>
              <p:nvPr/>
            </p:nvSpPr>
            <p:spPr>
              <a:xfrm>
                <a:off x="3597116" y="2994449"/>
                <a:ext cx="1283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,0,0)</m:t>
                      </m:r>
                    </m:oMath>
                  </m:oMathPara>
                </a14:m>
                <a:endParaRPr lang="ko-KR" alt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7564F-20E2-485F-8495-DB901A76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16" y="2994449"/>
                <a:ext cx="1283208" cy="246221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1B5797-BEAA-487F-9F1C-507B0F36A16F}"/>
                  </a:ext>
                </a:extLst>
              </p:cNvPr>
              <p:cNvSpPr txBox="1"/>
              <p:nvPr/>
            </p:nvSpPr>
            <p:spPr>
              <a:xfrm>
                <a:off x="4184618" y="3233443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1B5797-BEAA-487F-9F1C-507B0F36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18" y="3233443"/>
                <a:ext cx="768096" cy="314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65EED7-605F-4C1B-8CF6-023FF046CE48}"/>
                  </a:ext>
                </a:extLst>
              </p:cNvPr>
              <p:cNvSpPr txBox="1"/>
              <p:nvPr/>
            </p:nvSpPr>
            <p:spPr>
              <a:xfrm>
                <a:off x="2644806" y="1496721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65EED7-605F-4C1B-8CF6-023FF046C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06" y="1496721"/>
                <a:ext cx="768096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1D56D3-E0C6-4B1B-8E0B-DDE07CE6244C}"/>
                  </a:ext>
                </a:extLst>
              </p:cNvPr>
              <p:cNvSpPr txBox="1"/>
              <p:nvPr/>
            </p:nvSpPr>
            <p:spPr>
              <a:xfrm>
                <a:off x="3597116" y="2484108"/>
                <a:ext cx="20369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1D56D3-E0C6-4B1B-8E0B-DDE07CE62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16" y="2484108"/>
                <a:ext cx="2036921" cy="246221"/>
              </a:xfrm>
              <a:prstGeom prst="rect">
                <a:avLst/>
              </a:prstGeom>
              <a:blipFill>
                <a:blip r:embed="rId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6A7900-170B-4F69-8856-73D421C4A484}"/>
                  </a:ext>
                </a:extLst>
              </p:cNvPr>
              <p:cNvSpPr txBox="1"/>
              <p:nvPr/>
            </p:nvSpPr>
            <p:spPr>
              <a:xfrm>
                <a:off x="2616231" y="3226518"/>
                <a:ext cx="768096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6A7900-170B-4F69-8856-73D421C4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31" y="3226518"/>
                <a:ext cx="768096" cy="314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7D0654-49BA-4761-8281-2B481977F4F0}"/>
                  </a:ext>
                </a:extLst>
              </p:cNvPr>
              <p:cNvSpPr txBox="1"/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7D0654-49BA-4761-8281-2B481977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98" y="2017654"/>
                <a:ext cx="768096" cy="24622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/>
              <p:nvPr/>
            </p:nvSpPr>
            <p:spPr>
              <a:xfrm>
                <a:off x="-94370" y="2679401"/>
                <a:ext cx="2315146" cy="35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func>
                            <m:func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0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8B4E2-3B2B-44F5-9397-89526CE5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70" y="2679401"/>
                <a:ext cx="2315146" cy="3538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A5519B72-D6D3-47F9-9273-B35F7F198A72}"/>
              </a:ext>
            </a:extLst>
          </p:cNvPr>
          <p:cNvSpPr/>
          <p:nvPr/>
        </p:nvSpPr>
        <p:spPr>
          <a:xfrm>
            <a:off x="2995708" y="32178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864CC12-864A-431A-9E95-5D13843B8439}"/>
                  </a:ext>
                </a:extLst>
              </p:cNvPr>
              <p:cNvSpPr/>
              <p:nvPr/>
            </p:nvSpPr>
            <p:spPr>
              <a:xfrm>
                <a:off x="5412962" y="1952924"/>
                <a:ext cx="3861435" cy="996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sz="1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ko-KR" altLang="en-US" sz="14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ko-KR" altLang="en-US" sz="14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ko-KR" altLang="en-US" sz="14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sz="1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altLang="ko-KR" sz="140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solidFill>
                      <a:schemeClr val="accent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ko-KR" altLang="en-US" sz="14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ko-KR" alt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ko-KR" altLang="en-US" sz="1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864CC12-864A-431A-9E95-5D13843B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62" y="1952924"/>
                <a:ext cx="3861435" cy="9962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42BAD4D-132B-481F-BC61-06DEEE88FE3E}"/>
                  </a:ext>
                </a:extLst>
              </p:cNvPr>
              <p:cNvSpPr/>
              <p:nvPr/>
            </p:nvSpPr>
            <p:spPr>
              <a:xfrm>
                <a:off x="5362437" y="2974001"/>
                <a:ext cx="3648114" cy="1115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ko-KR" altLang="en-US" sz="1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42BAD4D-132B-481F-BC61-06DEEE88F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2974001"/>
                <a:ext cx="3648114" cy="11151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5C776F7-4AF9-4B5D-BA7D-AA1116BAAAD8}"/>
                  </a:ext>
                </a:extLst>
              </p:cNvPr>
              <p:cNvSpPr/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unc>
                                  <m:func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ko-KR" alt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5C776F7-4AF9-4B5D-BA7D-AA1116BAA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57" y="4250781"/>
                <a:ext cx="6096000" cy="11151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7BB4A0-AB29-4784-9BDD-69CA4DCBFB1C}"/>
                  </a:ext>
                </a:extLst>
              </p:cNvPr>
              <p:cNvSpPr/>
              <p:nvPr/>
            </p:nvSpPr>
            <p:spPr>
              <a:xfrm>
                <a:off x="5362437" y="5877612"/>
                <a:ext cx="372313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7BB4A0-AB29-4784-9BDD-69CA4DCBF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5877612"/>
                <a:ext cx="3723135" cy="402931"/>
              </a:xfrm>
              <a:prstGeom prst="rect">
                <a:avLst/>
              </a:prstGeom>
              <a:blipFill>
                <a:blip r:embed="rId17"/>
                <a:stretch>
                  <a:fillRect t="-21212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37E1FE-CFB8-4E00-AD1A-5558DB9FF3E4}"/>
                  </a:ext>
                </a:extLst>
              </p:cNvPr>
              <p:cNvSpPr txBox="1"/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ko-KR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ko-KR" altLang="en-US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37E1FE-CFB8-4E00-AD1A-5558DB9F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18" y="1475756"/>
                <a:ext cx="2185416" cy="336567"/>
              </a:xfrm>
              <a:prstGeom prst="rect">
                <a:avLst/>
              </a:prstGeom>
              <a:blipFill>
                <a:blip r:embed="rId18"/>
                <a:stretch>
                  <a:fillRect t="-9091" r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75FE77-0DBC-49BA-B87B-FF7A2666BCE5}"/>
              </a:ext>
            </a:extLst>
          </p:cNvPr>
          <p:cNvGrpSpPr/>
          <p:nvPr/>
        </p:nvGrpSpPr>
        <p:grpSpPr>
          <a:xfrm>
            <a:off x="2201668" y="3864765"/>
            <a:ext cx="2365318" cy="2730222"/>
            <a:chOff x="623982" y="3268223"/>
            <a:chExt cx="2778199" cy="32067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CED1237-ADA4-4CC3-8208-19BB79751D0E}"/>
                </a:ext>
              </a:extLst>
            </p:cNvPr>
            <p:cNvGrpSpPr/>
            <p:nvPr/>
          </p:nvGrpSpPr>
          <p:grpSpPr>
            <a:xfrm>
              <a:off x="623982" y="3649972"/>
              <a:ext cx="2665379" cy="2733472"/>
              <a:chOff x="1322962" y="1819073"/>
              <a:chExt cx="2665379" cy="2733472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C9854F78-068E-464F-9479-B032F834E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A8F75A5-F23D-46E2-A19E-364D2B883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26E5A054-7D1D-497E-B6C6-52A6D8FA1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D73F73-F4B5-452C-959B-DB29DD3315F7}"/>
                    </a:ext>
                  </a:extLst>
                </p:cNvPr>
                <p:cNvSpPr txBox="1"/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D73F73-F4B5-452C-959B-DB29DD331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8" y="3268223"/>
                  <a:ext cx="36991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7647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29AC58-D661-45BC-B0D1-AB77AC44CD80}"/>
                    </a:ext>
                  </a:extLst>
                </p:cNvPr>
                <p:cNvSpPr txBox="1"/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29AC58-D661-45BC-B0D1-AB77AC44C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5" y="6105690"/>
                  <a:ext cx="36992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15385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0D53AE-21C6-44E4-BE78-E46B3ABD3481}"/>
                    </a:ext>
                  </a:extLst>
                </p:cNvPr>
                <p:cNvSpPr txBox="1"/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0D53AE-21C6-44E4-BE78-E46B3ABD3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261" y="5327477"/>
                  <a:ext cx="36992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7647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624382-2124-4A5F-95F9-23FAD943009A}"/>
                    </a:ext>
                  </a:extLst>
                </p:cNvPr>
                <p:cNvSpPr txBox="1"/>
                <p:nvPr/>
              </p:nvSpPr>
              <p:spPr>
                <a:xfrm>
                  <a:off x="1571568" y="3714456"/>
                  <a:ext cx="369919" cy="433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624382-2124-4A5F-95F9-23FAD9430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68" y="3714456"/>
                  <a:ext cx="369919" cy="433801"/>
                </a:xfrm>
                <a:prstGeom prst="rect">
                  <a:avLst/>
                </a:prstGeom>
                <a:blipFill>
                  <a:blip r:embed="rId22"/>
                  <a:stretch>
                    <a:fillRect r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AC9F54-8843-42B2-B280-C0777A047897}"/>
              </a:ext>
            </a:extLst>
          </p:cNvPr>
          <p:cNvCxnSpPr/>
          <p:nvPr/>
        </p:nvCxnSpPr>
        <p:spPr>
          <a:xfrm flipV="1">
            <a:off x="3029867" y="5093208"/>
            <a:ext cx="673453" cy="54592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1B289-1A3E-4D5D-9C2E-A30D5972BDB5}"/>
                  </a:ext>
                </a:extLst>
              </p:cNvPr>
              <p:cNvSpPr txBox="1"/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1B289-1A3E-4D5D-9C2E-A30D5972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4792658"/>
                <a:ext cx="768096" cy="335348"/>
              </a:xfrm>
              <a:prstGeom prst="rect">
                <a:avLst/>
              </a:prstGeom>
              <a:blipFill>
                <a:blip r:embed="rId2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D633544-6233-4F75-B52D-6016270F1398}"/>
              </a:ext>
            </a:extLst>
          </p:cNvPr>
          <p:cNvSpPr/>
          <p:nvPr/>
        </p:nvSpPr>
        <p:spPr>
          <a:xfrm rot="10800000">
            <a:off x="3144114" y="3678659"/>
            <a:ext cx="713133" cy="511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1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② 회전 변환 </a:t>
            </a:r>
            <a:r>
              <a:rPr lang="en-US" altLang="ko-KR" sz="3600" dirty="0"/>
              <a:t>Tensor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4978-5795-4621-BF81-F1A21AA4151E}"/>
              </a:ext>
            </a:extLst>
          </p:cNvPr>
          <p:cNvSpPr txBox="1"/>
          <p:nvPr/>
        </p:nvSpPr>
        <p:spPr>
          <a:xfrm>
            <a:off x="720374" y="1106424"/>
            <a:ext cx="297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회전 변환 </a:t>
            </a:r>
            <a:r>
              <a:rPr lang="ko-KR" altLang="en-US" dirty="0" err="1"/>
              <a:t>텐서의</a:t>
            </a:r>
            <a:r>
              <a:rPr lang="ko-KR" altLang="en-US" dirty="0"/>
              <a:t>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477EBA-011C-461D-AD5F-EEBD67FAE437}"/>
                  </a:ext>
                </a:extLst>
              </p:cNvPr>
              <p:cNvSpPr/>
              <p:nvPr/>
            </p:nvSpPr>
            <p:spPr>
              <a:xfrm>
                <a:off x="905367" y="1681189"/>
                <a:ext cx="3779689" cy="1803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i="1" dirty="0" err="1">
                    <a:latin typeface="Cambria Math" panose="02040503050406030204" pitchFamily="18" charset="0"/>
                  </a:rPr>
                  <a:t>역행렬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⃡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i="1" dirty="0"/>
                  <a:t>- </a:t>
                </a:r>
                <a:r>
                  <a:rPr lang="ko-KR" altLang="en-US" i="1" dirty="0"/>
                  <a:t>같은 </a:t>
                </a:r>
                <a:r>
                  <a:rPr lang="en-US" altLang="ko-KR" i="1" dirty="0" err="1"/>
                  <a:t>i</a:t>
                </a:r>
                <a:r>
                  <a:rPr lang="ko-KR" altLang="en-US" i="1" dirty="0"/>
                  <a:t> 성분 </a:t>
                </a:r>
                <a:r>
                  <a:rPr lang="ko-KR" altLang="en-US" i="1" dirty="0" err="1"/>
                  <a:t>텐서</a:t>
                </a:r>
                <a:r>
                  <a:rPr lang="ko-KR" altLang="en-US" i="1" dirty="0"/>
                  <a:t> 곱</a:t>
                </a:r>
                <a:endParaRPr lang="en-US" altLang="ko-KR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⃡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477EBA-011C-461D-AD5F-EEBD67FAE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67" y="1681189"/>
                <a:ext cx="3779689" cy="1803314"/>
              </a:xfrm>
              <a:prstGeom prst="rect">
                <a:avLst/>
              </a:prstGeom>
              <a:blipFill>
                <a:blip r:embed="rId2"/>
                <a:stretch>
                  <a:fillRect l="-1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246314B-7D94-496E-99BF-3E93FBEAB365}"/>
                  </a:ext>
                </a:extLst>
              </p:cNvPr>
              <p:cNvSpPr/>
              <p:nvPr/>
            </p:nvSpPr>
            <p:spPr>
              <a:xfrm>
                <a:off x="5607698" y="1681189"/>
                <a:ext cx="4702718" cy="1533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⃡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ko-KR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100" dirty="0">
                  <a:solidFill>
                    <a:srgbClr val="00B050"/>
                  </a:solidFill>
                </a:endParaRPr>
              </a:p>
              <a:p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246314B-7D94-496E-99BF-3E93FBEA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98" y="1681189"/>
                <a:ext cx="4702718" cy="1533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E14B3-9F12-4FC5-B057-1AF1D712F0C8}"/>
                  </a:ext>
                </a:extLst>
              </p:cNvPr>
              <p:cNvSpPr txBox="1"/>
              <p:nvPr/>
            </p:nvSpPr>
            <p:spPr>
              <a:xfrm>
                <a:off x="4795934" y="3358571"/>
                <a:ext cx="5836809" cy="211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ko-KR" sz="11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ko-KR" altLang="ko-KR" sz="1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100" dirty="0">
                  <a:solidFill>
                    <a:srgbClr val="00B050"/>
                  </a:solidFill>
                </a:endParaRPr>
              </a:p>
              <a:p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E14B3-9F12-4FC5-B057-1AF1D712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34" y="3358571"/>
                <a:ext cx="5836809" cy="2118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0339C9-7CE8-430C-9ACF-FCB0A63577A1}"/>
              </a:ext>
            </a:extLst>
          </p:cNvPr>
          <p:cNvCxnSpPr>
            <a:cxnSpLocks/>
          </p:cNvCxnSpPr>
          <p:nvPr/>
        </p:nvCxnSpPr>
        <p:spPr>
          <a:xfrm flipV="1">
            <a:off x="3694175" y="2015412"/>
            <a:ext cx="2090805" cy="363895"/>
          </a:xfrm>
          <a:prstGeom prst="straightConnector1">
            <a:avLst/>
          </a:prstGeom>
          <a:ln w="15875">
            <a:solidFill>
              <a:srgbClr val="00B050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D5E206-50F4-4E7A-8752-50BB39D60D0D}"/>
              </a:ext>
            </a:extLst>
          </p:cNvPr>
          <p:cNvCxnSpPr>
            <a:cxnSpLocks/>
          </p:cNvCxnSpPr>
          <p:nvPr/>
        </p:nvCxnSpPr>
        <p:spPr>
          <a:xfrm>
            <a:off x="4590661" y="3358571"/>
            <a:ext cx="933061" cy="70429"/>
          </a:xfrm>
          <a:prstGeom prst="straightConnector1">
            <a:avLst/>
          </a:prstGeom>
          <a:ln w="15875">
            <a:solidFill>
              <a:srgbClr val="00B050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2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E75E8F0-A7E8-4D4E-B7ED-316C3413981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③ </a:t>
            </a:r>
            <a:r>
              <a:rPr lang="ko-KR" altLang="en-US" sz="3600" dirty="0"/>
              <a:t>질량중심 좌표계 정의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6369CA-BAE5-4D6D-AEBB-56F43C90AF29}"/>
              </a:ext>
            </a:extLst>
          </p:cNvPr>
          <p:cNvGrpSpPr/>
          <p:nvPr/>
        </p:nvGrpSpPr>
        <p:grpSpPr>
          <a:xfrm>
            <a:off x="571028" y="791308"/>
            <a:ext cx="3049760" cy="3165787"/>
            <a:chOff x="571028" y="791308"/>
            <a:chExt cx="3049760" cy="31657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E608332-6AB9-4A4E-9414-7B353EB1C922}"/>
                </a:ext>
              </a:extLst>
            </p:cNvPr>
            <p:cNvGrpSpPr/>
            <p:nvPr/>
          </p:nvGrpSpPr>
          <p:grpSpPr>
            <a:xfrm>
              <a:off x="571028" y="1132045"/>
              <a:ext cx="2665379" cy="2733472"/>
              <a:chOff x="1322962" y="1819073"/>
              <a:chExt cx="2665379" cy="2733472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2B7EC61B-AAB1-4DFC-802C-1EC05D430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6DBCEA8-894E-4301-9F1C-C620065C6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FD4B6F86-F650-4D5F-8BB7-82B1576EB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E502D2-3D58-4169-936F-8F1B56BA7ED4}"/>
                    </a:ext>
                  </a:extLst>
                </p:cNvPr>
                <p:cNvSpPr txBox="1"/>
                <p:nvPr/>
              </p:nvSpPr>
              <p:spPr>
                <a:xfrm>
                  <a:off x="1285581" y="791308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E502D2-3D58-4169-936F-8F1B56BA7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581" y="791308"/>
                  <a:ext cx="3699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2EB6CE-9DEF-462B-B392-0E094AAEDE7D}"/>
                    </a:ext>
                  </a:extLst>
                </p:cNvPr>
                <p:cNvSpPr txBox="1"/>
                <p:nvPr/>
              </p:nvSpPr>
              <p:spPr>
                <a:xfrm>
                  <a:off x="687491" y="3587763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2EB6CE-9DEF-462B-B392-0E094AAED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91" y="3587763"/>
                  <a:ext cx="369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2DDC5E-90D9-41E6-BD5D-DC775D0A8C90}"/>
                    </a:ext>
                  </a:extLst>
                </p:cNvPr>
                <p:cNvSpPr txBox="1"/>
                <p:nvPr/>
              </p:nvSpPr>
              <p:spPr>
                <a:xfrm>
                  <a:off x="2979307" y="2809550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2DDC5E-90D9-41E6-BD5D-DC775D0A8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307" y="2809550"/>
                  <a:ext cx="3699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F7EE3C8-CCE9-42BC-A80F-70DFA849BB03}"/>
                </a:ext>
              </a:extLst>
            </p:cNvPr>
            <p:cNvGrpSpPr/>
            <p:nvPr/>
          </p:nvGrpSpPr>
          <p:grpSpPr>
            <a:xfrm rot="19581920">
              <a:off x="881595" y="1817758"/>
              <a:ext cx="1473954" cy="1511609"/>
              <a:chOff x="1322962" y="1819073"/>
              <a:chExt cx="2665379" cy="2733472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BE259DE9-3CA6-4DF7-AAD1-CA0BBCF110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4A478DB-52ED-4EC2-8E35-AEB2C474B9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EBC8C44-350D-4DC6-9792-5952A7302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D641BD7-2F0E-42BF-9581-9A603E838BFE}"/>
                    </a:ext>
                  </a:extLst>
                </p:cNvPr>
                <p:cNvSpPr txBox="1"/>
                <p:nvPr/>
              </p:nvSpPr>
              <p:spPr>
                <a:xfrm rot="19581920">
                  <a:off x="1358291" y="3466602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D641BD7-2F0E-42BF-9581-9A603E838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1358291" y="3466602"/>
                  <a:ext cx="36992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7D905E-A745-47C6-A624-3AD2189F2166}"/>
                    </a:ext>
                  </a:extLst>
                </p:cNvPr>
                <p:cNvSpPr txBox="1"/>
                <p:nvPr/>
              </p:nvSpPr>
              <p:spPr>
                <a:xfrm rot="19581920">
                  <a:off x="2213839" y="229467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7D905E-A745-47C6-A624-3AD2189F2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13839" y="2294679"/>
                  <a:ext cx="36992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F513F9-7A81-46E5-ABF7-209D18C000DE}"/>
                    </a:ext>
                  </a:extLst>
                </p:cNvPr>
                <p:cNvSpPr txBox="1"/>
                <p:nvPr/>
              </p:nvSpPr>
              <p:spPr>
                <a:xfrm rot="19581920">
                  <a:off x="922812" y="1759080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F513F9-7A81-46E5-ABF7-209D18C00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922812" y="1759080"/>
                  <a:ext cx="36992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847C096-A3AF-4713-A4B7-CB0F469E006A}"/>
                </a:ext>
              </a:extLst>
            </p:cNvPr>
            <p:cNvSpPr/>
            <p:nvPr/>
          </p:nvSpPr>
          <p:spPr>
            <a:xfrm>
              <a:off x="1509969" y="2805044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A4C307-4D1B-46A3-A4B3-440A0E5A48D8}"/>
                    </a:ext>
                  </a:extLst>
                </p:cNvPr>
                <p:cNvSpPr txBox="1"/>
                <p:nvPr/>
              </p:nvSpPr>
              <p:spPr>
                <a:xfrm>
                  <a:off x="1407165" y="2511404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A4C307-4D1B-46A3-A4B3-440A0E5A4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165" y="2511404"/>
                  <a:ext cx="369920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2E7EDE-53C4-4850-AEEB-3408C92C4FC6}"/>
                    </a:ext>
                  </a:extLst>
                </p:cNvPr>
                <p:cNvSpPr txBox="1"/>
                <p:nvPr/>
              </p:nvSpPr>
              <p:spPr>
                <a:xfrm>
                  <a:off x="1946799" y="3231536"/>
                  <a:ext cx="1673989" cy="4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 축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 축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2E7EDE-53C4-4850-AEEB-3408C92C4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799" y="3231536"/>
                  <a:ext cx="1673989" cy="461858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469524E-C342-45E8-A943-385AE5950655}"/>
                  </a:ext>
                </a:extLst>
              </p:cNvPr>
              <p:cNvSpPr/>
              <p:nvPr/>
            </p:nvSpPr>
            <p:spPr>
              <a:xfrm>
                <a:off x="4247535" y="821442"/>
                <a:ext cx="1682253" cy="1701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469524E-C342-45E8-A943-385AE5950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35" y="821442"/>
                <a:ext cx="1682253" cy="17010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66A43F3-4BA3-476D-BDCB-A8EBDF7BAB85}"/>
                  </a:ext>
                </a:extLst>
              </p:cNvPr>
              <p:cNvSpPr/>
              <p:nvPr/>
            </p:nvSpPr>
            <p:spPr>
              <a:xfrm>
                <a:off x="3750792" y="2438265"/>
                <a:ext cx="2350465" cy="348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66A43F3-4BA3-476D-BDCB-A8EBDF7B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92" y="2438265"/>
                <a:ext cx="2350465" cy="34896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B2EC5571-56C2-43C9-A55B-203595ED258F}"/>
              </a:ext>
            </a:extLst>
          </p:cNvPr>
          <p:cNvSpPr/>
          <p:nvPr/>
        </p:nvSpPr>
        <p:spPr>
          <a:xfrm>
            <a:off x="6010756" y="1030603"/>
            <a:ext cx="371856" cy="4517021"/>
          </a:xfrm>
          <a:prstGeom prst="rightBrace">
            <a:avLst/>
          </a:prstGeom>
          <a:ln w="158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085640-2CD0-4A8E-B205-0D09BFCDD370}"/>
                  </a:ext>
                </a:extLst>
              </p:cNvPr>
              <p:cNvSpPr/>
              <p:nvPr/>
            </p:nvSpPr>
            <p:spPr>
              <a:xfrm>
                <a:off x="262515" y="4285834"/>
                <a:ext cx="6096000" cy="80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400" i="1" kern="100" dirty="0">
                    <a:latin typeface="+mn-ea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i="1" kern="100" dirty="0">
                    <a:latin typeface="+mn-ea"/>
                    <a:cs typeface="Times New Roman" panose="02020603050405020304" pitchFamily="18" charset="0"/>
                  </a:rPr>
                  <a:t>고정 좌표계의 단위 벡터</a:t>
                </a:r>
                <a:endParaRPr lang="en-US" altLang="ko-KR" sz="1400" i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i="1" kern="100" dirty="0">
                    <a:latin typeface="+mn-ea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i="1" kern="100" dirty="0">
                    <a:latin typeface="+mn-ea"/>
                    <a:cs typeface="Times New Roman" panose="02020603050405020304" pitchFamily="18" charset="0"/>
                  </a:rPr>
                  <a:t>질량중심</a:t>
                </a:r>
                <a:r>
                  <a:rPr lang="ko-KR" altLang="ko-KR" sz="1400" i="1" kern="100" dirty="0">
                    <a:latin typeface="+mn-ea"/>
                    <a:cs typeface="Times New Roman" panose="02020603050405020304" pitchFamily="18" charset="0"/>
                  </a:rPr>
                  <a:t> 좌표계의 단위 벡터</a:t>
                </a:r>
                <a:endParaRPr lang="ko-KR" altLang="en-US" sz="1400" i="1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085640-2CD0-4A8E-B205-0D09BFCDD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15" y="4285834"/>
                <a:ext cx="6096000" cy="803874"/>
              </a:xfrm>
              <a:prstGeom prst="rect">
                <a:avLst/>
              </a:prstGeom>
              <a:blipFill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D5077-876D-4918-BADC-7AEF251C59FF}"/>
                  </a:ext>
                </a:extLst>
              </p:cNvPr>
              <p:cNvSpPr txBox="1"/>
              <p:nvPr/>
            </p:nvSpPr>
            <p:spPr>
              <a:xfrm>
                <a:off x="7072754" y="2438265"/>
                <a:ext cx="2491089" cy="367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⃡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D5077-876D-4918-BADC-7AEF251C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54" y="2438265"/>
                <a:ext cx="2491089" cy="36725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FE02D-719E-4C2A-ABF8-7BA4F1F63FF5}"/>
              </a:ext>
            </a:extLst>
          </p:cNvPr>
          <p:cNvSpPr/>
          <p:nvPr/>
        </p:nvSpPr>
        <p:spPr>
          <a:xfrm>
            <a:off x="7530767" y="1948771"/>
            <a:ext cx="2473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회전 변환 </a:t>
            </a:r>
            <a:r>
              <a:rPr lang="ko-KR" altLang="en-US" sz="1600" dirty="0" err="1">
                <a:solidFill>
                  <a:srgbClr val="FF0000"/>
                </a:solidFill>
              </a:rPr>
              <a:t>텐서를</a:t>
            </a:r>
            <a:r>
              <a:rPr lang="ko-KR" altLang="en-US" sz="1600" dirty="0">
                <a:solidFill>
                  <a:srgbClr val="FF0000"/>
                </a:solidFill>
              </a:rPr>
              <a:t> 기준으로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정리한 것</a:t>
            </a:r>
          </a:p>
        </p:txBody>
      </p:sp>
    </p:spTree>
    <p:extLst>
      <p:ext uri="{BB962C8B-B14F-4D97-AF65-F5344CB8AC3E}">
        <p14:creationId xmlns:p14="http://schemas.microsoft.com/office/powerpoint/2010/main" val="30059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2718DAD8-0485-42AC-80ED-93792A660E20}"/>
              </a:ext>
            </a:extLst>
          </p:cNvPr>
          <p:cNvSpPr txBox="1">
            <a:spLocks/>
          </p:cNvSpPr>
          <p:nvPr/>
        </p:nvSpPr>
        <p:spPr>
          <a:xfrm>
            <a:off x="90854" y="18255"/>
            <a:ext cx="9721361" cy="7730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④ </a:t>
            </a:r>
            <a:r>
              <a:rPr lang="ko-KR" altLang="en-US" sz="3600" dirty="0"/>
              <a:t>좌표계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332C559-5B4B-4A7F-AA22-077CA6190B38}"/>
                  </a:ext>
                </a:extLst>
              </p:cNvPr>
              <p:cNvSpPr/>
              <p:nvPr/>
            </p:nvSpPr>
            <p:spPr>
              <a:xfrm>
                <a:off x="4181779" y="92605"/>
                <a:ext cx="7998634" cy="6672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고정 좌표계 미분</a:t>
                </a:r>
                <a:endParaRPr lang="en-US" altLang="ko-KR" sz="1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40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US" altLang="ko-KR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고정 좌표계에서 시간 미분</a:t>
                </a:r>
                <a:r>
                  <a:rPr lang="en-US" altLang="ko-KR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고정 좌표계가 기준이 되어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sSubSup>
                                  <m:sSubSupPr>
                                    <m:ctrlPr>
                                      <a:rPr lang="ko-KR" altLang="ko-KR" sz="1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 kern="10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US" altLang="ko-KR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ko-KR" altLang="en-US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이 된다</a:t>
                </a:r>
                <a:r>
                  <a:rPr lang="en-US" altLang="ko-KR" sz="1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:endParaRPr lang="en-US" altLang="ko-KR" sz="14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회전 좌표계 미분</a:t>
                </a:r>
                <a:endParaRPr lang="en-US" altLang="ko-KR" sz="1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altLang="ko-KR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회전 좌표계에서 시간 미분</a:t>
                </a:r>
                <a:r>
                  <a:rPr lang="en-US" altLang="ko-KR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회전 좌표계가 기준이 되어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ko-KR" altLang="ko-KR" sz="1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i="1" kern="10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이 된다</a:t>
                </a:r>
                <a:r>
                  <a:rPr lang="en-US" altLang="ko-KR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ko-KR" altLang="en-US" sz="1400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332C559-5B4B-4A7F-AA22-077CA6190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779" y="92605"/>
                <a:ext cx="7998634" cy="6672789"/>
              </a:xfrm>
              <a:prstGeom prst="rect">
                <a:avLst/>
              </a:prstGeom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33F548C-2104-4797-8EDD-94AF471D2591}"/>
                  </a:ext>
                </a:extLst>
              </p:cNvPr>
              <p:cNvSpPr/>
              <p:nvPr/>
            </p:nvSpPr>
            <p:spPr>
              <a:xfrm>
                <a:off x="451790" y="4214279"/>
                <a:ext cx="2839407" cy="1372683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4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altLang="ko-KR" sz="1400" i="1" kern="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ko-KR" altLang="ko-KR" sz="1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400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 kern="1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𝑓𝑖𝑥</m:t>
                          </m:r>
                        </m:sub>
                      </m:sSub>
                    </m:oMath>
                  </m:oMathPara>
                </a14:m>
                <a:endParaRPr lang="en-US" altLang="ko-KR" sz="1400" kern="100" dirty="0">
                  <a:solidFill>
                    <a:srgbClr val="00B05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400" b="0" i="1" kern="1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en-US" altLang="ko-KR" sz="1400" b="0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ko-KR" sz="1400" i="1" kern="1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1400" b="0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𝑑𝐴</m:t>
                              </m:r>
                            </m:num>
                            <m:den>
                              <m:r>
                                <a:rPr lang="en-US" altLang="ko-KR" sz="14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33F548C-2104-4797-8EDD-94AF471D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0" y="4214279"/>
                <a:ext cx="2839407" cy="137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0FBD275-D934-4282-8096-E7D828FAD741}"/>
              </a:ext>
            </a:extLst>
          </p:cNvPr>
          <p:cNvSpPr txBox="1"/>
          <p:nvPr/>
        </p:nvSpPr>
        <p:spPr>
          <a:xfrm>
            <a:off x="451789" y="5662640"/>
            <a:ext cx="289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스칼라 미분은 좌표계 영향을 받지 않음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그래서 스칼라 미분은 좌표계를 표시하지 않고 씀</a:t>
            </a:r>
            <a:r>
              <a:rPr lang="en-US" altLang="ko-KR" sz="1000" dirty="0">
                <a:solidFill>
                  <a:srgbClr val="00B050"/>
                </a:solidFill>
              </a:rPr>
              <a:t>.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BF7A37-7324-4DFF-8617-452556195E5F}"/>
              </a:ext>
            </a:extLst>
          </p:cNvPr>
          <p:cNvGrpSpPr/>
          <p:nvPr/>
        </p:nvGrpSpPr>
        <p:grpSpPr>
          <a:xfrm>
            <a:off x="571028" y="791308"/>
            <a:ext cx="3049760" cy="3165787"/>
            <a:chOff x="571028" y="791308"/>
            <a:chExt cx="3049760" cy="31657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305544B-72C1-4200-83F6-1AFDF388869B}"/>
                </a:ext>
              </a:extLst>
            </p:cNvPr>
            <p:cNvGrpSpPr/>
            <p:nvPr/>
          </p:nvGrpSpPr>
          <p:grpSpPr>
            <a:xfrm>
              <a:off x="571028" y="1132045"/>
              <a:ext cx="2665379" cy="2733472"/>
              <a:chOff x="1322962" y="1819073"/>
              <a:chExt cx="2665379" cy="2733472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061B225A-EE08-4FCC-B60F-09B1CC7E0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F380D1C-5D7A-4D55-B471-2FEE2B2A1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F922585-CED9-435A-8C7C-72BE16F6D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chemeClr val="tx1">
                    <a:alpha val="6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2F7017-77EC-45B0-BE11-87AAECAA98EF}"/>
                    </a:ext>
                  </a:extLst>
                </p:cNvPr>
                <p:cNvSpPr txBox="1"/>
                <p:nvPr/>
              </p:nvSpPr>
              <p:spPr>
                <a:xfrm>
                  <a:off x="1285581" y="791308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2F7017-77EC-45B0-BE11-87AAECAA9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581" y="791308"/>
                  <a:ext cx="3699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185B8F-4A9C-4FF2-9664-30C0EFF41D6F}"/>
                    </a:ext>
                  </a:extLst>
                </p:cNvPr>
                <p:cNvSpPr txBox="1"/>
                <p:nvPr/>
              </p:nvSpPr>
              <p:spPr>
                <a:xfrm>
                  <a:off x="687491" y="3587763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185B8F-4A9C-4FF2-9664-30C0EFF41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91" y="3587763"/>
                  <a:ext cx="3699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F1C2E30-6546-4C45-A2BB-80671BC74327}"/>
                    </a:ext>
                  </a:extLst>
                </p:cNvPr>
                <p:cNvSpPr txBox="1"/>
                <p:nvPr/>
              </p:nvSpPr>
              <p:spPr>
                <a:xfrm>
                  <a:off x="2979307" y="2809550"/>
                  <a:ext cx="36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F1C2E30-6546-4C45-A2BB-80671BC74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307" y="2809550"/>
                  <a:ext cx="3699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0DDC9E6-BAF7-406D-BE9E-9242029E90E6}"/>
                </a:ext>
              </a:extLst>
            </p:cNvPr>
            <p:cNvGrpSpPr/>
            <p:nvPr/>
          </p:nvGrpSpPr>
          <p:grpSpPr>
            <a:xfrm rot="19581920">
              <a:off x="881595" y="1817758"/>
              <a:ext cx="1473954" cy="1511609"/>
              <a:chOff x="1322962" y="1819073"/>
              <a:chExt cx="2665379" cy="2733472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D875C52-0DB8-465F-B959-A14FA5257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962" y="3521413"/>
                <a:ext cx="972767" cy="1031132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B85FCD8F-BDE7-437D-BF53-207AB0EA6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819073"/>
                <a:ext cx="0" cy="1712068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BDC4FF07-CE31-4A58-BE8C-5B44AA64C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728" y="3521413"/>
                <a:ext cx="1692613" cy="9727"/>
              </a:xfrm>
              <a:prstGeom prst="straightConnector1">
                <a:avLst/>
              </a:prstGeom>
              <a:ln w="15875">
                <a:solidFill>
                  <a:srgbClr val="00B050">
                    <a:alpha val="60000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14160F6-2ECB-4FD5-9383-6DE87DE84A8B}"/>
                    </a:ext>
                  </a:extLst>
                </p:cNvPr>
                <p:cNvSpPr txBox="1"/>
                <p:nvPr/>
              </p:nvSpPr>
              <p:spPr>
                <a:xfrm rot="19581920">
                  <a:off x="1358291" y="3466602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14160F6-2ECB-4FD5-9383-6DE87DE84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1358291" y="3466602"/>
                  <a:ext cx="36992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FCEE365-F5EA-499C-B02F-50FEF91220E0}"/>
                    </a:ext>
                  </a:extLst>
                </p:cNvPr>
                <p:cNvSpPr txBox="1"/>
                <p:nvPr/>
              </p:nvSpPr>
              <p:spPr>
                <a:xfrm rot="19581920">
                  <a:off x="2213839" y="2294679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FCEE365-F5EA-499C-B02F-50FEF9122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2213839" y="2294679"/>
                  <a:ext cx="36992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79B99BA-C33F-4449-A592-18B3E337EB91}"/>
                    </a:ext>
                  </a:extLst>
                </p:cNvPr>
                <p:cNvSpPr txBox="1"/>
                <p:nvPr/>
              </p:nvSpPr>
              <p:spPr>
                <a:xfrm rot="19581920">
                  <a:off x="922812" y="1759080"/>
                  <a:ext cx="369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79B99BA-C33F-4449-A592-18B3E337E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1920">
                  <a:off x="922812" y="1759080"/>
                  <a:ext cx="36992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E332A0B-4A8E-4193-998A-3FCD2A377401}"/>
                </a:ext>
              </a:extLst>
            </p:cNvPr>
            <p:cNvSpPr/>
            <p:nvPr/>
          </p:nvSpPr>
          <p:spPr>
            <a:xfrm>
              <a:off x="1509969" y="2805044"/>
              <a:ext cx="66563" cy="6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9DAA68A-5456-4AD8-B642-63E72DB3CF99}"/>
                    </a:ext>
                  </a:extLst>
                </p:cNvPr>
                <p:cNvSpPr txBox="1"/>
                <p:nvPr/>
              </p:nvSpPr>
              <p:spPr>
                <a:xfrm>
                  <a:off x="1407165" y="2511404"/>
                  <a:ext cx="369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9DAA68A-5456-4AD8-B642-63E72DB3C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165" y="2511404"/>
                  <a:ext cx="36992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2644FE2-9BA8-49AD-9298-C43E0DBFB5C6}"/>
                    </a:ext>
                  </a:extLst>
                </p:cNvPr>
                <p:cNvSpPr txBox="1"/>
                <p:nvPr/>
              </p:nvSpPr>
              <p:spPr>
                <a:xfrm>
                  <a:off x="1946799" y="3231536"/>
                  <a:ext cx="1673989" cy="4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고정 좌표계 축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: </a:t>
                  </a:r>
                  <a:r>
                    <a:rPr lang="ko-KR" altLang="en-US" sz="1200" dirty="0"/>
                    <a:t>회전 좌표계 축</a:t>
                  </a:r>
                  <a:endParaRPr lang="en-US" altLang="ko-KR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2644FE2-9BA8-49AD-9298-C43E0DBF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799" y="3231536"/>
                  <a:ext cx="1673989" cy="461858"/>
                </a:xfrm>
                <a:prstGeom prst="rect">
                  <a:avLst/>
                </a:prstGeom>
                <a:blipFill>
                  <a:blip r:embed="rId1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42098B-93CE-4791-ADC2-44AA9EF34F55}"/>
              </a:ext>
            </a:extLst>
          </p:cNvPr>
          <p:cNvCxnSpPr>
            <a:cxnSpLocks/>
          </p:cNvCxnSpPr>
          <p:nvPr/>
        </p:nvCxnSpPr>
        <p:spPr>
          <a:xfrm flipH="1">
            <a:off x="2979308" y="2788403"/>
            <a:ext cx="2193526" cy="1425876"/>
          </a:xfrm>
          <a:prstGeom prst="straightConnector1">
            <a:avLst/>
          </a:prstGeom>
          <a:ln w="15875">
            <a:solidFill>
              <a:srgbClr val="00B050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1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rgbClr val="00B050">
              <a:alpha val="40000"/>
            </a:srgb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1145</Words>
  <Application>Microsoft Office PowerPoint</Application>
  <PresentationFormat>와이드스크린</PresentationFormat>
  <Paragraphs>316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Cambria Math</vt:lpstr>
      <vt:lpstr>Times New Roman</vt:lpstr>
      <vt:lpstr>Office 테마</vt:lpstr>
      <vt:lpstr>강체의 운동방정식</vt:lpstr>
      <vt:lpstr>강체의 운동을 기술하기 위해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강체의 운동 방정식(particle)</vt:lpstr>
      <vt:lpstr>강체의 운동 방정식(질량중심 힘)</vt:lpstr>
      <vt:lpstr>강체의 운동 방정식(관성모멘트)</vt:lpstr>
      <vt:lpstr>강체의 운동 방정식(관성모멘트)</vt:lpstr>
      <vt:lpstr>강체의 운동 방정식(Torque)</vt:lpstr>
      <vt:lpstr>강체의 운동 방정식(가속도)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Data 분석</dc:title>
  <dc:creator>김동현</dc:creator>
  <cp:lastModifiedBy>김 동현</cp:lastModifiedBy>
  <cp:revision>5</cp:revision>
  <dcterms:created xsi:type="dcterms:W3CDTF">2018-03-26T01:14:50Z</dcterms:created>
  <dcterms:modified xsi:type="dcterms:W3CDTF">2018-09-25T01:13:57Z</dcterms:modified>
</cp:coreProperties>
</file>