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181"/>
    <a:srgbClr val="233D4D"/>
    <a:srgbClr val="FFFFFF"/>
    <a:srgbClr val="FE7F2D"/>
    <a:srgbClr val="19488E"/>
    <a:srgbClr val="97B2DF"/>
    <a:srgbClr val="09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684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A276-C20C-489E-B95C-CF08B2880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34B9A-0034-43BB-BA1C-FB0F07E1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A235C-BC6E-4970-873E-DBC288E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089DA-029F-4958-9149-79E415CB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7B2AA-5257-453A-9C52-108A11E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A687E-9849-4AAC-8CEB-350F841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520ED-058D-451F-A6EC-D6ECEEEC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26653-A34D-4D6E-8BF6-FB230347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DAF53-BE1A-425B-921D-56F94E15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299CF-EE39-4933-A5AD-BA06EFF9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9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E7211-1619-41F1-9E88-FEA752D73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CF5FA-5DC8-4953-8DB0-D3D78B60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9D082-529B-45BF-AEA0-43904FAF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1B983-B451-4005-99D1-3EA8676D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9B366-67C1-40E8-B3D7-B425256D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16DE1-57D4-4375-993B-50F5838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CE46E-9866-412F-978C-891ABEBC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C1906-9CB3-4A73-BDB4-0FB4608D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7166B-C381-44B2-B4D6-D10D0FEA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F2BB4-EE7B-43D3-BE2C-D7A8BDF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4964A-FB89-40BF-A592-B21D9677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28CA-94F6-4D14-9154-F934545C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CB0E-7A7B-496A-BBC6-DBE165E1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62B37-DFD7-477D-ADDE-31771AB5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BF969-BAD1-43F3-9120-4ABC9833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549BF-C104-4498-9638-060D94D3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8C453-DEF2-4201-969F-D84EEB63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6E472-9CEA-47F4-A902-E41880E5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72FBA-B12C-4356-BDE8-29562299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67494-3D1F-4984-B2DD-C8520ABD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974DC-AC7D-46FD-AD3D-08254A27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F0C36-8437-4311-A244-0420A942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B65C4-D286-41AA-B959-45B5C980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C69E5-F30B-46AD-ADE5-08A3E341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D8560-3F36-44FB-8FAE-5193A7A04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A08EFF-2587-43FB-AFC7-AF10FBA20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21F84-E7C7-4E52-9E6B-5A3AAC2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B7497-D054-4586-B44E-86E70F4B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9EA89E-40E7-40D8-AFDF-FFF1518B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1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3D5A7-1323-4A4E-8493-FD616EA5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CB9C7-807A-4E9C-B31C-B4E249A8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865BA-736C-470A-AFDA-84C515E9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49EFF-40CF-471C-BC78-9E2A31E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B38505-EEC6-4E9D-B5DF-CF7069D4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69919-DE5E-42A2-B1AD-F7CAAFF0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295F7-CEA2-4EBD-AF28-BD2B419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E80CD-E064-407C-89F3-1C3052A4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A2854-3B25-4F71-B556-56CDF7E2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CA570-7E13-4F8A-AB41-B532A93C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48079-2025-4F46-8408-D61E9379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A1E62-0E38-4BD0-8FFB-C7F99071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3FC375-3BC3-47E0-A0BC-C12CEACC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DE52A-6D1E-4394-AFA4-12EC44DB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302877-3771-4FC5-965B-C99B1F0FB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2BB808-136D-4B7F-A9A1-DEC2879C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DDD22-11B0-466C-BB22-335DA122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F5870-2EAA-4707-A80E-07D809AE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F5F2A-43B2-4EF3-933A-32273BA1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C1814-CA6F-4457-A104-8D9986D5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6D0A5-D5F1-466F-BF9B-2792ADBA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A91CD-481F-423E-A7EE-46B9E6065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668B-9085-4100-99D0-F45F361974C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2ECEA-FEDF-4114-B008-45A8C08F7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217A-E0B1-46BD-AE0C-FABD8B8EE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BD49-66B1-4D40-A750-10BB723AA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BDC236-E75C-43D3-BCFD-75A2127DB61B}"/>
              </a:ext>
            </a:extLst>
          </p:cNvPr>
          <p:cNvGrpSpPr/>
          <p:nvPr/>
        </p:nvGrpSpPr>
        <p:grpSpPr>
          <a:xfrm>
            <a:off x="780020" y="2056199"/>
            <a:ext cx="4287795" cy="2210660"/>
            <a:chOff x="780020" y="2056199"/>
            <a:chExt cx="4287795" cy="221066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772111-A116-45C0-B591-658B4F09AF51}"/>
                </a:ext>
              </a:extLst>
            </p:cNvPr>
            <p:cNvGrpSpPr/>
            <p:nvPr/>
          </p:nvGrpSpPr>
          <p:grpSpPr>
            <a:xfrm>
              <a:off x="780020" y="2056199"/>
              <a:ext cx="4287795" cy="1933833"/>
              <a:chOff x="780020" y="2056199"/>
              <a:chExt cx="4287795" cy="1933833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93F51B79-36C3-4D36-9C56-978E30870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20" y="3990031"/>
                <a:ext cx="4287795" cy="0"/>
              </a:xfrm>
              <a:prstGeom prst="straightConnector1">
                <a:avLst/>
              </a:prstGeom>
              <a:ln w="12700">
                <a:solidFill>
                  <a:srgbClr val="233D4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FAC543A9-AF9E-4D18-9EAB-64214F420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20" y="2056199"/>
                <a:ext cx="0" cy="1933833"/>
              </a:xfrm>
              <a:prstGeom prst="straightConnector1">
                <a:avLst/>
              </a:prstGeom>
              <a:ln w="12700">
                <a:solidFill>
                  <a:srgbClr val="233D4D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640A8F5-3A7E-4734-B0D5-23D648C24920}"/>
                </a:ext>
              </a:extLst>
            </p:cNvPr>
            <p:cNvSpPr/>
            <p:nvPr/>
          </p:nvSpPr>
          <p:spPr>
            <a:xfrm>
              <a:off x="940658" y="2093269"/>
              <a:ext cx="4053016" cy="1674976"/>
            </a:xfrm>
            <a:custGeom>
              <a:avLst/>
              <a:gdLst>
                <a:gd name="connsiteX0" fmla="*/ 0 w 4053016"/>
                <a:gd name="connsiteY0" fmla="*/ 49427 h 1674976"/>
                <a:gd name="connsiteX1" fmla="*/ 247135 w 4053016"/>
                <a:gd name="connsiteY1" fmla="*/ 667265 h 1674976"/>
                <a:gd name="connsiteX2" fmla="*/ 753762 w 4053016"/>
                <a:gd name="connsiteY2" fmla="*/ 457200 h 1674976"/>
                <a:gd name="connsiteX3" fmla="*/ 1229497 w 4053016"/>
                <a:gd name="connsiteY3" fmla="*/ 1155357 h 1674976"/>
                <a:gd name="connsiteX4" fmla="*/ 1624914 w 4053016"/>
                <a:gd name="connsiteY4" fmla="*/ 932935 h 1674976"/>
                <a:gd name="connsiteX5" fmla="*/ 2335427 w 4053016"/>
                <a:gd name="connsiteY5" fmla="*/ 1674340 h 1674976"/>
                <a:gd name="connsiteX6" fmla="*/ 2940908 w 4053016"/>
                <a:gd name="connsiteY6" fmla="*/ 1062681 h 1674976"/>
                <a:gd name="connsiteX7" fmla="*/ 3175687 w 4053016"/>
                <a:gd name="connsiteY7" fmla="*/ 1087395 h 1674976"/>
                <a:gd name="connsiteX8" fmla="*/ 3515497 w 4053016"/>
                <a:gd name="connsiteY8" fmla="*/ 240957 h 1674976"/>
                <a:gd name="connsiteX9" fmla="*/ 3774989 w 4053016"/>
                <a:gd name="connsiteY9" fmla="*/ 339811 h 1674976"/>
                <a:gd name="connsiteX10" fmla="*/ 4053016 w 4053016"/>
                <a:gd name="connsiteY10" fmla="*/ 0 h 167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53016" h="1674976">
                  <a:moveTo>
                    <a:pt x="0" y="49427"/>
                  </a:moveTo>
                  <a:cubicBezTo>
                    <a:pt x="60754" y="324365"/>
                    <a:pt x="121508" y="599303"/>
                    <a:pt x="247135" y="667265"/>
                  </a:cubicBezTo>
                  <a:cubicBezTo>
                    <a:pt x="372762" y="735227"/>
                    <a:pt x="590035" y="375851"/>
                    <a:pt x="753762" y="457200"/>
                  </a:cubicBezTo>
                  <a:cubicBezTo>
                    <a:pt x="917489" y="538549"/>
                    <a:pt x="1084305" y="1076068"/>
                    <a:pt x="1229497" y="1155357"/>
                  </a:cubicBezTo>
                  <a:cubicBezTo>
                    <a:pt x="1374689" y="1234646"/>
                    <a:pt x="1440592" y="846438"/>
                    <a:pt x="1624914" y="932935"/>
                  </a:cubicBezTo>
                  <a:cubicBezTo>
                    <a:pt x="1809236" y="1019432"/>
                    <a:pt x="2116095" y="1652716"/>
                    <a:pt x="2335427" y="1674340"/>
                  </a:cubicBezTo>
                  <a:cubicBezTo>
                    <a:pt x="2554759" y="1695964"/>
                    <a:pt x="2800865" y="1160505"/>
                    <a:pt x="2940908" y="1062681"/>
                  </a:cubicBezTo>
                  <a:cubicBezTo>
                    <a:pt x="3080951" y="964857"/>
                    <a:pt x="3079922" y="1224349"/>
                    <a:pt x="3175687" y="1087395"/>
                  </a:cubicBezTo>
                  <a:cubicBezTo>
                    <a:pt x="3271452" y="950441"/>
                    <a:pt x="3415613" y="365554"/>
                    <a:pt x="3515497" y="240957"/>
                  </a:cubicBezTo>
                  <a:cubicBezTo>
                    <a:pt x="3615381" y="116360"/>
                    <a:pt x="3685402" y="379971"/>
                    <a:pt x="3774989" y="339811"/>
                  </a:cubicBezTo>
                  <a:cubicBezTo>
                    <a:pt x="3864576" y="299651"/>
                    <a:pt x="3958796" y="149825"/>
                    <a:pt x="4053016" y="0"/>
                  </a:cubicBezTo>
                </a:path>
              </a:pathLst>
            </a:custGeom>
            <a:noFill/>
            <a:ln>
              <a:solidFill>
                <a:srgbClr val="233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EE70EDF-8467-49DF-9FF4-86F0A7B19051}"/>
                </a:ext>
              </a:extLst>
            </p:cNvPr>
            <p:cNvSpPr/>
            <p:nvPr/>
          </p:nvSpPr>
          <p:spPr>
            <a:xfrm>
              <a:off x="3259351" y="3967119"/>
              <a:ext cx="45824" cy="45824"/>
            </a:xfrm>
            <a:prstGeom prst="ellipse">
              <a:avLst/>
            </a:prstGeom>
            <a:solidFill>
              <a:srgbClr val="A1C181"/>
            </a:solidFill>
            <a:ln>
              <a:solidFill>
                <a:srgbClr val="A1C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DF5871-86DC-47A7-B7AF-DB5F6DC68F8F}"/>
                </a:ext>
              </a:extLst>
            </p:cNvPr>
            <p:cNvSpPr txBox="1"/>
            <p:nvPr/>
          </p:nvSpPr>
          <p:spPr>
            <a:xfrm>
              <a:off x="2723635" y="4012943"/>
              <a:ext cx="11049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A1C181"/>
                  </a:solidFill>
                </a:rPr>
                <a:t>Optimal</a:t>
              </a:r>
              <a:r>
                <a:rPr lang="ko-KR" altLang="en-US" sz="1050" b="1" dirty="0">
                  <a:solidFill>
                    <a:srgbClr val="A1C181"/>
                  </a:solidFill>
                </a:rPr>
                <a:t> </a:t>
              </a:r>
              <a:r>
                <a:rPr lang="en-US" altLang="ko-KR" sz="1050" b="1" dirty="0">
                  <a:solidFill>
                    <a:srgbClr val="A1C181"/>
                  </a:solidFill>
                </a:rPr>
                <a:t>value</a:t>
              </a:r>
              <a:endParaRPr lang="ko-KR" altLang="en-US" b="1" dirty="0">
                <a:solidFill>
                  <a:srgbClr val="A1C18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D480FD-0255-49ED-902D-171DB5E07176}"/>
                </a:ext>
              </a:extLst>
            </p:cNvPr>
            <p:cNvCxnSpPr>
              <a:stCxn id="15" idx="5"/>
              <a:endCxn id="17" idx="0"/>
            </p:cNvCxnSpPr>
            <p:nvPr/>
          </p:nvCxnSpPr>
          <p:spPr>
            <a:xfrm>
              <a:off x="3276085" y="3767609"/>
              <a:ext cx="6178" cy="199510"/>
            </a:xfrm>
            <a:prstGeom prst="line">
              <a:avLst/>
            </a:prstGeom>
            <a:ln>
              <a:solidFill>
                <a:srgbClr val="A1C18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38E975-DFF2-4AC1-B304-4FF37FC9D530}"/>
                </a:ext>
              </a:extLst>
            </p:cNvPr>
            <p:cNvSpPr txBox="1"/>
            <p:nvPr/>
          </p:nvSpPr>
          <p:spPr>
            <a:xfrm>
              <a:off x="1972040" y="2676841"/>
              <a:ext cx="15583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rgbClr val="233D4D"/>
                  </a:solidFill>
                </a:rPr>
                <a:t>Objective function </a:t>
              </a:r>
              <a:endParaRPr lang="ko-KR" altLang="en-US" sz="1050" b="1" dirty="0">
                <a:solidFill>
                  <a:srgbClr val="233D4D"/>
                </a:solidFill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267612D2-5BB3-4940-928E-1335DD9F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3565525"/>
            <a:ext cx="32194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33528D1-E31A-49ED-BAB5-DFFA68C9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35" y="4381500"/>
            <a:ext cx="7316867" cy="45730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55A036-9C85-4C90-94C2-7C5377030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4" y="0"/>
            <a:ext cx="7316867" cy="45730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FABA88-5CB6-4FCC-B74F-AD6D95F93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9" y="189979"/>
            <a:ext cx="731686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현찬</dc:creator>
  <cp:lastModifiedBy>이 현찬</cp:lastModifiedBy>
  <cp:revision>6</cp:revision>
  <dcterms:created xsi:type="dcterms:W3CDTF">2021-03-17T00:58:43Z</dcterms:created>
  <dcterms:modified xsi:type="dcterms:W3CDTF">2021-03-17T07:11:14Z</dcterms:modified>
</cp:coreProperties>
</file>