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제목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가사</a:t>
            </a: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나를 창세 전부터 계획하시고
지금까지 인도하시네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하나님이여 주의 생각이
어찌 그리 보배로우신지요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나의 생각보다 나의 뜻보다
더 크고 놀라우신 주님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하나님이여 나를 살피사
나의 마음을 다 아시오니
나를 영원한 길로 인도하소서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나보다 나를 잘 아시는 주님
내가 주를 떠나 어디로 가겠나이까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 어딜 가든지 주의 손이 나를 인도하시며
주의 오른손이 나를 붙드시리다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나를 창세 전부터 계획하시고
지금까지 인도하시네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하나님이여 주의 생각이
어찌 그리 보배로우신지요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나의 생각보다 나의 뜻보다
더 크고 놀라우신 주님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하나님이여 나를 살피사
나의 마음을 다 아시오니
나를 영원한 길로 인도하소서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나보다 나를 잘 아시는 주님
내가 주를 떠나 어디로 가겠나이까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시편 119편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나 어딜 가든지 주의 손이 나를 인도하시며
주의 오른손이 나를 붙드시리다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</Words>
  <Application>Microsoft Macintosh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카페24 고운밤</vt:lpstr>
      <vt:lpstr>DX뷰티라인 M</vt:lpstr>
      <vt:lpstr>Arial</vt:lpstr>
      <vt:lpstr>Calibri</vt:lpstr>
      <vt:lpstr>Calibri Light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김 형주</cp:lastModifiedBy>
  <cp:revision>41</cp:revision>
  <dcterms:created xsi:type="dcterms:W3CDTF">2022-12-25T07:02:45Z</dcterms:created>
  <dcterms:modified xsi:type="dcterms:W3CDTF">2023-01-23T14:32:08Z</dcterms:modified>
</cp:coreProperties>
</file>