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5C8D06-6D93-403D-9DC4-4A16F713E4A3}" v="46" dt="2023-01-17T09:46:09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60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15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03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46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25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21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2023. 1. 21.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19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2023. 1. 21.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39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2023. 1. 21.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42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30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C316-5099-482B-86A2-D1417585A2F8}" type="datetimeFigureOut">
              <a:rPr lang="ko-KR" altLang="en-US" smtClean="0"/>
              <a:t>2023. 1. 21.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88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DC316-5099-482B-86A2-D1417585A2F8}" type="datetimeFigureOut">
              <a:rPr lang="ko-KR" altLang="en-US" smtClean="0"/>
              <a:t>2023. 1. 21.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A8BF3-3A0E-423E-BB34-A5BA9FF86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8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86"/>
          <a:stretch/>
        </p:blipFill>
        <p:spPr>
          <a:xfrm>
            <a:off x="0" y="3417214"/>
            <a:ext cx="9190289" cy="34407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4643" y="-1"/>
            <a:ext cx="8634714" cy="6018835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909" y="6106910"/>
            <a:ext cx="7832444" cy="583998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2800" b="1">
                <a:solidFill>
                  <a:schemeClr val="bg1"/>
                </a:solidFill>
                <a:latin typeface="DX뷰티라인 M" panose="02020600000000000000" pitchFamily="18" charset="-127"/>
                <a:ea typeface="DX뷰티라인 M" panose="02020600000000000000" pitchFamily="18" charset="-127"/>
              </a:rPr>
              <a:t>제목</a:t>
            </a:r>
            <a:endParaRPr lang="ko-KR" altLang="en-US" sz="2800" b="1" dirty="0">
              <a:solidFill>
                <a:schemeClr val="bg1"/>
              </a:solidFill>
              <a:latin typeface="DX뷰티라인 M" panose="02020600000000000000" pitchFamily="18" charset="-127"/>
              <a:ea typeface="DX뷰티라인 M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>
          <a:xfrm>
            <a:off x="972272" y="551062"/>
            <a:ext cx="7211029" cy="46691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3400" b="1" dirty="0">
                <a:latin typeface="카페24 고운밤" pitchFamily="2" charset="-127"/>
                <a:ea typeface="카페24 고운밤" pitchFamily="2" charset="-127"/>
              </a:rPr>
              <a:t>가사</a:t>
            </a:r>
          </a:p>
        </p:txBody>
      </p:sp>
    </p:spTree>
    <p:extLst>
      <p:ext uri="{BB962C8B-B14F-4D97-AF65-F5344CB8AC3E}">
        <p14:creationId xmlns:p14="http://schemas.microsoft.com/office/powerpoint/2010/main" val="104000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2560</TotalTime>
  <Words>2</Words>
  <Application>Microsoft Macintosh PowerPoint</Application>
  <PresentationFormat>화면 슬라이드 쇼(4:3)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카페24 고운밤</vt:lpstr>
      <vt:lpstr>DX뷰티라인 M</vt:lpstr>
      <vt:lpstr>Arial</vt:lpstr>
      <vt:lpstr>Calibri</vt:lpstr>
      <vt:lpstr>Calibri Light</vt:lpstr>
      <vt:lpstr>Office 테마</vt:lpstr>
      <vt:lpstr>제목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청년부</dc:title>
  <dc:creator>Microsoft 계정</dc:creator>
  <cp:lastModifiedBy>김 형주</cp:lastModifiedBy>
  <cp:revision>40</cp:revision>
  <dcterms:created xsi:type="dcterms:W3CDTF">2022-12-25T07:02:45Z</dcterms:created>
  <dcterms:modified xsi:type="dcterms:W3CDTF">2023-01-21T14:53:48Z</dcterms:modified>
</cp:coreProperties>
</file>