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C8D06-6D93-403D-9DC4-4A16F713E4A3}" v="46" dt="2023-01-17T09:46:09.410"/>
    <p1510:client id="{90A6E8ED-2CE2-4128-8398-76616D08A18E}" v="19" dt="2023-01-17T14:45:13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73"/>
  </p:normalViewPr>
  <p:slideViewPr>
    <p:cSldViewPr snapToGrid="0">
      <p:cViewPr varScale="1">
        <p:scale>
          <a:sx n="129" d="100"/>
          <a:sy n="129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5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3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6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5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1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19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9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42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30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8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8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86"/>
          <a:stretch/>
        </p:blipFill>
        <p:spPr>
          <a:xfrm>
            <a:off x="0" y="3417214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288103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/>
              </a:rPr>
              <a:t>제목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ea typeface="맑은 고딕"/>
                <a:cs typeface="Calibri"/>
              </a:rPr>
              <a:t>가사</a:t>
            </a:r>
            <a:endParaRPr lang="ko-KR" altLang="en-US" sz="3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000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Macintosh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DX뷰티라인 M</vt:lpstr>
      <vt:lpstr>Arial</vt:lpstr>
      <vt:lpstr>Calibri</vt:lpstr>
      <vt:lpstr>Calibri Light</vt:lpstr>
      <vt:lpstr>Office 테마</vt:lpstr>
      <vt:lpstr>제목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청년부</dc:title>
  <dc:creator>Microsoft 계정</dc:creator>
  <cp:lastModifiedBy>김 형주</cp:lastModifiedBy>
  <cp:revision>11</cp:revision>
  <dcterms:created xsi:type="dcterms:W3CDTF">2022-12-25T07:02:45Z</dcterms:created>
  <dcterms:modified xsi:type="dcterms:W3CDTF">2023-01-21T14:52:09Z</dcterms:modified>
</cp:coreProperties>
</file>