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8D06-6D93-403D-9DC4-4A16F713E4A3}" v="46" dt="2023-01-17T09:46:0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17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6"/>
          <a:stretch/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제목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가사</a:t>
            </a:r>
          </a:p>
        </p:txBody>
      </p:sp>
    </p:spTree>
    <p:extLst>
      <p:ext uri="{BB962C8B-B14F-4D97-AF65-F5344CB8AC3E}">
        <p14:creationId xmlns:p14="http://schemas.microsoft.com/office/powerpoint/2010/main" val="104000307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내 생명 그 안에 그의 생명 내 안에
나의 삶이 이전과 같을 수 없네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오직 내 안에 오직 내 속에 그리스도가 사네
오직 내 삶에 오직 내 맘에 그가 주인 되셨네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주 안에서 내 영혼 다시 태어나
이전 것은 지나고 새롭게 됐네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죄로 물든 내 모습 예수와 함께 죽고
부활 생명 내 안에 새로운 삶이 열렸네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너희가 나를 택한 것이 아니요
내가 너희를 택하여 세웠나니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오직 내 안에 오직 내 속에 그리스도가 사네
오직 내 삶에 오직 내 맘에 그가 주인 되셨네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죄로 물든 내 모습 예수와 함께 죽고
부활 생명 내 안에 새로운 삶이 열렸네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너희가 나를 택한 것이 아니요
내가 너희를 택하여 세웠나니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오직 내 안에 오직 내 속에 그리스도가 사네
오직 내 삶에 오직 내 맘에 그가 주인 되셨네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Born Again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내 생명 그 안에 그의 생명 내 안에
나의 삶이 이전과 같을 수 없네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2</Words>
  <Application>Microsoft Macintosh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카페24 고운밤</vt:lpstr>
      <vt:lpstr>DX뷰티라인 M</vt:lpstr>
      <vt:lpstr>Arial</vt:lpstr>
      <vt:lpstr>Calibri</vt:lpstr>
      <vt:lpstr>Calibri Light</vt:lpstr>
      <vt:lpstr>Office 테마</vt:lpstr>
      <vt:lpstr>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청년부</dc:title>
  <dc:creator>Microsoft 계정</dc:creator>
  <cp:lastModifiedBy>김 형주</cp:lastModifiedBy>
  <cp:revision>41</cp:revision>
  <dcterms:created xsi:type="dcterms:W3CDTF">2022-12-25T07:02:45Z</dcterms:created>
  <dcterms:modified xsi:type="dcterms:W3CDTF">2023-01-23T14:32:08Z</dcterms:modified>
</cp:coreProperties>
</file>