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5C8D06-6D93-403D-9DC4-4A16F713E4A3}" v="46" dt="2023-01-17T09:46:09.410"/>
    <p1510:client id="{90A6E8ED-2CE2-4128-8398-76616D08A18E}" v="19" dt="2023-01-17T14:45:13.1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60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150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03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46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25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21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19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39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42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30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88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DC316-5099-482B-86A2-D1417585A2F8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8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86"/>
          <a:stretch/>
        </p:blipFill>
        <p:spPr>
          <a:xfrm>
            <a:off x="0" y="3417214"/>
            <a:ext cx="9190289" cy="344078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4643" y="-1"/>
            <a:ext cx="8634714" cy="6018835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909" y="6106910"/>
            <a:ext cx="7832444" cy="583998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2800" b="1" dirty="0">
                <a:solidFill>
                  <a:schemeClr val="bg1"/>
                </a:solidFill>
                <a:latin typeface="DX뷰티라인 M" panose="02020600000000000000" pitchFamily="18" charset="-127"/>
                <a:ea typeface="DX뷰티라인 M"/>
              </a:rPr>
              <a:t>제목</a:t>
            </a:r>
            <a:endParaRPr lang="ko-KR" altLang="en-US" sz="2800" b="1" dirty="0">
              <a:solidFill>
                <a:schemeClr val="bg1"/>
              </a:solidFill>
              <a:latin typeface="DX뷰티라인 M" panose="02020600000000000000" pitchFamily="18" charset="-127"/>
              <a:ea typeface="DX뷰티라인 M" panose="02020600000000000000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idx="1"/>
          </p:nvPr>
        </p:nvSpPr>
        <p:spPr>
          <a:xfrm>
            <a:off x="972272" y="551062"/>
            <a:ext cx="7211029" cy="46691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3400" b="1" dirty="0">
                <a:ea typeface="맑은 고딕"/>
                <a:cs typeface="Calibri"/>
              </a:rPr>
              <a:t>가사</a:t>
            </a:r>
            <a:endParaRPr lang="ko-KR" altLang="en-US" sz="34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0003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화면 슬라이드 쇼(4:3)</PresentationFormat>
  <Slides>1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제목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청년부</dc:title>
  <dc:creator>Microsoft 계정</dc:creator>
  <cp:revision>9</cp:revision>
  <dcterms:created xsi:type="dcterms:W3CDTF">2022-12-25T07:02:45Z</dcterms:created>
  <dcterms:modified xsi:type="dcterms:W3CDTF">2023-01-17T14:45:21Z</dcterms:modified>
</cp:coreProperties>
</file>