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DBBEED-6BE8-4477-A9BC-B5318B5EE0EA}" v="37" dt="2023-01-16T14:16:11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microsoft.com/office/2015/10/relationships/revisionInfo" Target="revisionInfo.xml" Id="rId8" /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EE5280-7DBC-9164-24FC-762086B247D2}"/>
              </a:ext>
            </a:extLst>
          </p:cNvPr>
          <p:cNvSpPr txBox="1"/>
          <p:nvPr/>
        </p:nvSpPr>
        <p:spPr>
          <a:xfrm>
            <a:off x="1855303" y="5367129"/>
            <a:ext cx="909099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 err="1">
                <a:latin typeface="Malgun Gothic"/>
                <a:ea typeface="Malgun Gothic"/>
              </a:rPr>
              <a:t>Sample</a:t>
            </a:r>
            <a:r>
              <a:rPr lang="ko-KR" altLang="en-US" sz="2000" dirty="0">
                <a:latin typeface="Malgun Gothic"/>
                <a:ea typeface="Malgun Gothic"/>
              </a:rPr>
              <a:t> </a:t>
            </a:r>
            <a:r>
              <a:rPr lang="ko-KR" altLang="en-US" sz="2000" dirty="0" err="1">
                <a:latin typeface="Malgun Gothic"/>
                <a:ea typeface="Malgun Gothic"/>
              </a:rPr>
              <a:t>text</a:t>
            </a:r>
            <a:endParaRPr lang="ko-KR" altLang="en-US" sz="2000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10</cp:revision>
  <dcterms:created xsi:type="dcterms:W3CDTF">2023-01-16T14:15:15Z</dcterms:created>
  <dcterms:modified xsi:type="dcterms:W3CDTF">2023-01-16T14:16:14Z</dcterms:modified>
</cp:coreProperties>
</file>