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8D06-6D93-403D-9DC4-4A16F713E4A3}" v="46" dt="2023-01-17T09:46:09.410"/>
    <p1510:client id="{432BE9B4-FDB6-4CB9-8E2A-1AC81B60ADB5}" v="4" dt="2023-01-18T03:47:5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3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6"/>
          <a:stretch/>
        </p:blipFill>
        <p:spPr>
          <a:xfrm>
            <a:off x="0" y="3417214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나를 지으신 주님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/>
              </a:rPr>
              <a:t>나를 지으신 주님 내 안에 계셔</a:t>
            </a:r>
          </a:p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처음부터 내 삶은 그에 손에 있었죠</a:t>
            </a:r>
          </a:p>
        </p:txBody>
      </p:sp>
    </p:spTree>
    <p:extLst>
      <p:ext uri="{BB962C8B-B14F-4D97-AF65-F5344CB8AC3E}">
        <p14:creationId xmlns:p14="http://schemas.microsoft.com/office/powerpoint/2010/main" val="10400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606</Words>
  <Application>Microsoft Office PowerPoint</Application>
  <PresentationFormat>화면 슬라이드 쇼(4:3)</PresentationFormat>
  <Paragraphs>139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나를 지으신 주님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청년부</dc:title>
  <dc:creator>Microsoft 계정</dc:creator>
  <cp:lastModifiedBy>James Campbell</cp:lastModifiedBy>
  <cp:revision>43</cp:revision>
  <dcterms:created xsi:type="dcterms:W3CDTF">2022-12-25T07:02:45Z</dcterms:created>
  <dcterms:modified xsi:type="dcterms:W3CDTF">2023-01-18T03:48:07Z</dcterms:modified>
</cp:coreProperties>
</file>