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  <p1510:client id="{432BE9B4-FDB6-4CB9-8E2A-1AC81B60ADB5}" v="4" dt="2023-01-18T03:47:5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0" y="3417214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/>
              </a:rPr>
              <a:t>가사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카페24 고운밤</vt:lpstr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47</cp:revision>
  <dcterms:created xsi:type="dcterms:W3CDTF">2022-12-25T07:02:45Z</dcterms:created>
  <dcterms:modified xsi:type="dcterms:W3CDTF">2023-01-20T02:34:29Z</dcterms:modified>
</cp:coreProperties>
</file>