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75" d="100"/>
          <a:sy n="75" d="100"/>
        </p:scale>
        <p:origin x="81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D26AB-21E1-4519-B488-21DAFB87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B9A61-271F-4493-8C44-E4FD529E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89208-E775-4E2C-BAB6-358B498D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AB064-F6B6-4461-8399-6DFF4BEC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19B27-A523-43F7-97FD-06350EAC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6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DB99-4378-4260-A8E7-54433A9F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2F8D4-138F-43E2-B54E-D081551E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8A42F-7562-49C2-A0D3-39AD27B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6697A-529D-4354-87B5-07C93CD2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F6638-066C-49DF-AD2B-F445D55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F69751-500A-4BC8-8C03-AA49EC18F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82654E-F39E-458E-A3BE-5095D4D4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FD6D4-926A-4BEA-9E7C-2359DBD2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AB137-5FD7-4446-A07A-ABFBE250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D75-CD6C-47D8-B872-E9A4AFA6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22C5B-5CF6-49FE-BAEC-1EAB7B2F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6BC1B-F758-4AD5-B3C6-8ACBE2D7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BBF54-0A90-4FE9-8CA2-B7EB6C3B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66AB0-974C-47D8-9A5E-B098BCD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13046-195D-4F5E-94E9-29A306F8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F663-CB20-4ECA-AF9E-90E226ED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2AB7B-1209-42BE-AC61-7C762FFF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D97FD-0009-4681-819E-923C6DE2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26DDB-9A92-447C-9072-0ADC422C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F77E9-784D-460E-B113-880B6A5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8140B-90FF-4F7D-AF11-BA351E77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BD995-8D51-46CE-BFB6-96CE0AB39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82EE3-C64B-4292-A66D-A331B78D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18814-4C16-4E21-AFD4-470B5BF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3719-9153-44B0-83DF-A66F47B1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3863D-B358-47D3-AFC6-59F6D67B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CBAE-8D38-4304-A7FB-94114C4B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06A76-DA21-4176-9478-B1188283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BCA81-3674-42FA-9188-B73C6717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F806C4-C889-44C2-B145-3540823AA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1DD1B-129E-45D5-AD2D-458566F34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F66F3-3927-4F6F-93B8-B51AD52A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255D8-9602-426C-8756-455EDC8B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AE15F9-F459-4756-81B0-52924D9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F5DC9-4BC7-4943-B962-AE3B57F7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2BFE8F-5DA5-42BA-AF69-99E4A469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757A7-2794-4BDD-88AD-321593AA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E9E408-4FE6-4026-85AD-9ACFB01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526831-EE1A-4151-8CBB-9546FECF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9D6115-F22F-493D-AEAE-55C17DE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831C7-68AE-49CC-9D69-E93D06AC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469C6-B72F-4D69-81DA-E139BE59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3F081-C417-4FC8-8BE6-82809713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3E2BF-4C34-49CD-BC79-2ACCDFB9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A534F-8154-47AF-B77D-9589748A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3E9B8-9B1B-4BEA-AEE6-1AE2CCBD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2934-BC36-4492-B518-810BD957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1388-EC72-47F7-8DEF-85996378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CA1E98-4743-4A52-905A-2DE152C87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0E045-3FB3-47B7-9ED2-1A7806A7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3B32A-913C-41D6-AE7A-948F3F73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46A5B-2A45-4C0A-9394-EFD95DA3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3CBB8-27F6-4807-B93C-0D5E5A9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CE4064-A872-4633-A970-5E8D9956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1261F-0C44-46BA-9871-98DCA319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1C69-2243-49FE-BFA1-BA793200D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24FB-B7B2-48D1-B081-2FBC6D287C4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F1D60-2FF4-4DBA-9FF1-72F702010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721BB-8F0F-4825-8F0C-542F94E8B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A2E-A583-47C7-BE24-9EC42F6D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70E4ED-6C23-49D9-BF1A-45907095EEB3}"/>
              </a:ext>
            </a:extLst>
          </p:cNvPr>
          <p:cNvSpPr/>
          <p:nvPr/>
        </p:nvSpPr>
        <p:spPr>
          <a:xfrm>
            <a:off x="5232893" y="274650"/>
            <a:ext cx="2239860" cy="60400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23B5873-14F9-429B-BC28-8E35E7A8D6EF}"/>
              </a:ext>
            </a:extLst>
          </p:cNvPr>
          <p:cNvSpPr/>
          <p:nvPr/>
        </p:nvSpPr>
        <p:spPr>
          <a:xfrm>
            <a:off x="7712928" y="1525398"/>
            <a:ext cx="1995900" cy="60400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훈련소개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3B38BB-AE3F-48CB-9B72-C208817956D7}"/>
              </a:ext>
            </a:extLst>
          </p:cNvPr>
          <p:cNvSpPr/>
          <p:nvPr/>
        </p:nvSpPr>
        <p:spPr>
          <a:xfrm>
            <a:off x="10070983" y="1525398"/>
            <a:ext cx="1995900" cy="60400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B8FEC7-647B-4D93-A14A-229E6E900A2F}"/>
              </a:ext>
            </a:extLst>
          </p:cNvPr>
          <p:cNvSpPr/>
          <p:nvPr/>
        </p:nvSpPr>
        <p:spPr>
          <a:xfrm>
            <a:off x="3031622" y="1525398"/>
            <a:ext cx="1875937" cy="60400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92C742-A449-4AE5-8FE6-8B7FA189CE40}"/>
              </a:ext>
            </a:extLst>
          </p:cNvPr>
          <p:cNvSpPr/>
          <p:nvPr/>
        </p:nvSpPr>
        <p:spPr>
          <a:xfrm>
            <a:off x="558799" y="1525397"/>
            <a:ext cx="2110667" cy="60400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DDE347-3500-4D65-BA0D-926B101F2F3A}"/>
              </a:ext>
            </a:extLst>
          </p:cNvPr>
          <p:cNvSpPr/>
          <p:nvPr/>
        </p:nvSpPr>
        <p:spPr>
          <a:xfrm>
            <a:off x="5354873" y="1525398"/>
            <a:ext cx="1995900" cy="60400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AA525F-94F8-4DA5-B3E9-5EC338B6E8CD}"/>
              </a:ext>
            </a:extLst>
          </p:cNvPr>
          <p:cNvSpPr/>
          <p:nvPr/>
        </p:nvSpPr>
        <p:spPr>
          <a:xfrm>
            <a:off x="840668" y="2289505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3D97E4-D55C-42CD-9A6D-15660159A39D}"/>
              </a:ext>
            </a:extLst>
          </p:cNvPr>
          <p:cNvSpPr/>
          <p:nvPr/>
        </p:nvSpPr>
        <p:spPr>
          <a:xfrm>
            <a:off x="840668" y="2894912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B15FEC5-B017-45E7-AD27-03C06C4E529A}"/>
              </a:ext>
            </a:extLst>
          </p:cNvPr>
          <p:cNvSpPr/>
          <p:nvPr/>
        </p:nvSpPr>
        <p:spPr>
          <a:xfrm>
            <a:off x="840668" y="3517096"/>
            <a:ext cx="1405876" cy="56722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회원정보변경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FE558B-89D0-4F8D-B33C-35610EAA3202}"/>
              </a:ext>
            </a:extLst>
          </p:cNvPr>
          <p:cNvSpPr/>
          <p:nvPr/>
        </p:nvSpPr>
        <p:spPr>
          <a:xfrm>
            <a:off x="5649885" y="2419304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78617-EF4E-4683-AE89-C0B1B69D9AA7}"/>
              </a:ext>
            </a:extLst>
          </p:cNvPr>
          <p:cNvSpPr/>
          <p:nvPr/>
        </p:nvSpPr>
        <p:spPr>
          <a:xfrm>
            <a:off x="3245276" y="4505943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7F3E6E6-4446-4848-AA72-85C14CA771F9}"/>
              </a:ext>
            </a:extLst>
          </p:cNvPr>
          <p:cNvSpPr/>
          <p:nvPr/>
        </p:nvSpPr>
        <p:spPr>
          <a:xfrm>
            <a:off x="3245276" y="3117565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필답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C20E6F1-54D0-420A-A243-54D94E8AA671}"/>
              </a:ext>
            </a:extLst>
          </p:cNvPr>
          <p:cNvSpPr/>
          <p:nvPr/>
        </p:nvSpPr>
        <p:spPr>
          <a:xfrm>
            <a:off x="3245276" y="2413593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53F8A8A-7B45-4AE2-B854-DDB46287EF17}"/>
              </a:ext>
            </a:extLst>
          </p:cNvPr>
          <p:cNvSpPr/>
          <p:nvPr/>
        </p:nvSpPr>
        <p:spPr>
          <a:xfrm>
            <a:off x="3245276" y="3856823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60CA6D2-EB2A-42AE-AC29-FE9AE2B91AB2}"/>
              </a:ext>
            </a:extLst>
          </p:cNvPr>
          <p:cNvSpPr/>
          <p:nvPr/>
        </p:nvSpPr>
        <p:spPr>
          <a:xfrm>
            <a:off x="8007940" y="2413593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개요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CDCEF4-6E91-4CEB-894E-1047D559BC89}"/>
              </a:ext>
            </a:extLst>
          </p:cNvPr>
          <p:cNvSpPr/>
          <p:nvPr/>
        </p:nvSpPr>
        <p:spPr>
          <a:xfrm>
            <a:off x="8007940" y="3108144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18DE5B-41BD-4AB5-A952-23E3B2ABE908}"/>
              </a:ext>
            </a:extLst>
          </p:cNvPr>
          <p:cNvSpPr/>
          <p:nvPr/>
        </p:nvSpPr>
        <p:spPr>
          <a:xfrm>
            <a:off x="5649885" y="3078149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BD8FE9-5A2D-4BB4-844F-68C67F6010E3}"/>
              </a:ext>
            </a:extLst>
          </p:cNvPr>
          <p:cNvSpPr/>
          <p:nvPr/>
        </p:nvSpPr>
        <p:spPr>
          <a:xfrm>
            <a:off x="5649885" y="3759721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15C41A-6501-4D6F-BDCB-C9F7B2BE3113}"/>
              </a:ext>
            </a:extLst>
          </p:cNvPr>
          <p:cNvSpPr/>
          <p:nvPr/>
        </p:nvSpPr>
        <p:spPr>
          <a:xfrm>
            <a:off x="5649885" y="5770794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37C90D-0ED0-4B24-834F-E60BB01D105C}"/>
              </a:ext>
            </a:extLst>
          </p:cNvPr>
          <p:cNvSpPr/>
          <p:nvPr/>
        </p:nvSpPr>
        <p:spPr>
          <a:xfrm>
            <a:off x="5649885" y="4441293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5091B39-0DDF-4155-93FF-CED90528CF06}"/>
              </a:ext>
            </a:extLst>
          </p:cNvPr>
          <p:cNvSpPr/>
          <p:nvPr/>
        </p:nvSpPr>
        <p:spPr>
          <a:xfrm>
            <a:off x="5649885" y="5122865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8035492-DC63-4443-B07E-B4D6EC5EA3AF}"/>
              </a:ext>
            </a:extLst>
          </p:cNvPr>
          <p:cNvSpPr/>
          <p:nvPr/>
        </p:nvSpPr>
        <p:spPr>
          <a:xfrm>
            <a:off x="10365995" y="2449606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요일별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32B612-61C8-43EE-A822-7C862914B5C7}"/>
              </a:ext>
            </a:extLst>
          </p:cNvPr>
          <p:cNvSpPr/>
          <p:nvPr/>
        </p:nvSpPr>
        <p:spPr>
          <a:xfrm>
            <a:off x="8007940" y="3739749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강사명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CD8C638-3147-4201-9F01-61EDD9ADA1DA}"/>
              </a:ext>
            </a:extLst>
          </p:cNvPr>
          <p:cNvSpPr/>
          <p:nvPr/>
        </p:nvSpPr>
        <p:spPr>
          <a:xfrm>
            <a:off x="8007940" y="4386378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322038-A7AB-4D74-B02C-7826B25086C1}"/>
              </a:ext>
            </a:extLst>
          </p:cNvPr>
          <p:cNvSpPr/>
          <p:nvPr/>
        </p:nvSpPr>
        <p:spPr>
          <a:xfrm>
            <a:off x="10365995" y="3818210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392988B-CB23-4AF9-8BC7-E0823E693F64}"/>
              </a:ext>
            </a:extLst>
          </p:cNvPr>
          <p:cNvSpPr/>
          <p:nvPr/>
        </p:nvSpPr>
        <p:spPr>
          <a:xfrm>
            <a:off x="10365995" y="3133908"/>
            <a:ext cx="1405876" cy="4453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년도별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F366C5-E7CD-4648-A110-AD3C36595D5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352823" y="878657"/>
            <a:ext cx="0" cy="64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42B31BE-A526-4870-8A73-9F306D537CE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352823" y="878657"/>
            <a:ext cx="2358055" cy="64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4942468-618D-43B4-A000-EAC65BF2690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352823" y="878657"/>
            <a:ext cx="4716110" cy="64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780A6D-E4BC-438E-A540-9665438AE62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969591" y="878657"/>
            <a:ext cx="2383232" cy="64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9B0498-36C3-492C-98F4-F4E76F053E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1614133" y="878657"/>
            <a:ext cx="4738690" cy="64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7756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rjh7693@gmail.com</dc:creator>
  <cp:lastModifiedBy>rjh7693@gmail.com</cp:lastModifiedBy>
  <cp:revision>1</cp:revision>
  <dcterms:created xsi:type="dcterms:W3CDTF">2021-02-02T05:41:16Z</dcterms:created>
  <dcterms:modified xsi:type="dcterms:W3CDTF">2021-02-02T06:18:09Z</dcterms:modified>
</cp:coreProperties>
</file>