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69" r:id="rId3"/>
    <p:sldId id="261" r:id="rId4"/>
    <p:sldId id="256" r:id="rId5"/>
    <p:sldId id="263" r:id="rId6"/>
    <p:sldId id="258" r:id="rId7"/>
    <p:sldId id="264" r:id="rId8"/>
    <p:sldId id="266" r:id="rId9"/>
    <p:sldId id="267" r:id="rId10"/>
    <p:sldId id="271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4684A-4B5A-4B92-8836-905227785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B3FAC-DCB1-4A11-A66D-D2F25105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3533B-B936-4A8A-945B-22597FD7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8531D-61BF-4E34-9E52-EF44999E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C7870-6A9B-402F-8817-C0CC0A0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4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CF8D2-184A-4BD1-94B5-6E14E8A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AC268-8FAB-487E-9261-AFA4264A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FD77D-5F1D-4FE5-AA72-4246728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ACF26-7776-485E-BE0B-B5A9D334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139A2-2AD8-4073-85B4-4E2CF4D4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3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D243EA-EA1B-417F-A7E0-D2BDA6702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8681D-6678-4A23-899B-2DF36AE7F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42117-685C-4410-A803-DF85F1E6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1AA11-AD9C-434B-A0B8-D334ECAF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4AA5D-B67D-4A87-80C4-39B21507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DA21-E58A-40F3-843A-29E61D94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9B0B1-D4F8-4D84-A426-D3EFBD4F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3ABF1-D72D-4429-90C4-C40C4FE8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78FD3-5D07-4A1A-8741-CB38777D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258B-8160-4CD6-847D-2740E7D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74EB-3DC1-4C0E-B1C9-CA896677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2A069-3426-475F-B68B-E750CC48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4CE8-B506-4996-883B-2A014ADB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FE9BC-EA89-43A1-A6F3-D3584146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88CD2-F6F3-41EE-844E-87657F5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5904-265F-4476-83E7-0D7772FD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8C277-0596-4C29-8FD2-48980DF69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7D4B4-FE94-45FA-A6CE-93D3AFB9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90D3C-89DA-43F1-A64A-92AE9EA6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9BAF3-19B1-42F4-83CC-6F761E99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3EF50-BC9A-48B1-8D6B-4950393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4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AEA9E-5339-4AE2-9B77-1E785898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010D8-F6B3-4A93-8D25-31BB6861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91745-99D9-483A-A7DF-BBDF0D51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640ED-881A-4A49-A026-97EA9A4C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0AA49-D7C0-4D36-AECC-09A62DC0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17CCC8-2DCD-44D5-9BF9-38C30737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9DF84-2034-4040-A72C-7E31379C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7795C5-00A2-4A07-93BA-286AFE4F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F12FF-4552-4D64-AA47-2754A931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ED62E2-3905-4565-92EB-2862D77E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0C8F4-5D47-40BC-AD42-B0065920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D262B-5CB5-471E-841E-272527F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9FB8E8-3080-4AF0-A7BA-6D51D1FE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6B4083-E3A4-4BAA-A8E2-38CDC1A9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4A0FF-A3F0-4F4F-94D0-96FB2B17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5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0178-DF00-48DD-B5CF-55816582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77507-CBFE-49EE-8A91-75634A3A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562AC-BEEB-4726-ACBD-2EC8A58BC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A7861-981F-4DEE-B5E9-BF81D245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AB4C3-BDBA-4C8A-9AB3-A7E7F3C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FB524-07DE-406C-8872-EA4DF83C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8E834-C8DB-4E1B-9B77-5C7FC5C4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D18FC-A884-4868-A738-89318D16D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3C09B-7486-48D7-AC6C-6B3D48061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6C97E-717E-4220-BAB4-91DDB5A9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97C8C-96D2-4EB7-86A5-7FA58B0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73B8E-313F-4AAA-B852-52141CF1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91A35-0893-4388-8F23-37815D92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CE83E-1BE3-4850-8733-D9FE855D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F21E3-4836-4DF1-88CC-1EACC487C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0408A-2749-4364-B663-B5EE4189D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4A6DC-EA7D-4DD2-94F5-5F814C37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4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86F75F49-FE3A-4642-A8D6-083C63F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온라인 평가 시스템을 위한 홈페이지 제작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241CD1FF-E6EC-4EC7-AA04-F50A0B6896FB}"/>
              </a:ext>
            </a:extLst>
          </p:cNvPr>
          <p:cNvSpPr txBox="1">
            <a:spLocks/>
          </p:cNvSpPr>
          <p:nvPr/>
        </p:nvSpPr>
        <p:spPr>
          <a:xfrm>
            <a:off x="5567082" y="4778188"/>
            <a:ext cx="631115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조 </a:t>
            </a:r>
            <a:endParaRPr lang="en-US" altLang="ko-KR" b="1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백형학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류현수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조해성</a:t>
            </a:r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20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CE4DA-DAC7-4A76-8020-2547F18E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750"/>
            <a:ext cx="12192000" cy="41969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C02C99D-0337-4614-B7CA-BFF90F56638A}"/>
              </a:ext>
            </a:extLst>
          </p:cNvPr>
          <p:cNvSpPr/>
          <p:nvPr/>
        </p:nvSpPr>
        <p:spPr>
          <a:xfrm>
            <a:off x="197224" y="6242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10603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ED6A51-3844-408C-8D43-9FAFC83F612F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 및 비밀번호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3D864-D512-4C15-BE5A-004A8627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1524953"/>
            <a:ext cx="4924015" cy="47437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1EDCDC-8587-49F4-BF4E-396CFAD7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40" y="1905000"/>
            <a:ext cx="5800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77DEE8F-F089-4828-9B82-E13D7CAE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70E267-945B-4E4B-B994-78E6FE0070A8}"/>
              </a:ext>
            </a:extLst>
          </p:cNvPr>
          <p:cNvSpPr/>
          <p:nvPr/>
        </p:nvSpPr>
        <p:spPr>
          <a:xfrm>
            <a:off x="838200" y="1888761"/>
            <a:ext cx="10515600" cy="4377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회원가입 </a:t>
            </a:r>
            <a:r>
              <a:rPr lang="en-US" altLang="ko-KR" sz="2400" dirty="0">
                <a:solidFill>
                  <a:schemeClr val="tx1"/>
                </a:solidFill>
              </a:rPr>
              <a:t>/</a:t>
            </a:r>
            <a:r>
              <a:rPr lang="ko-KR" altLang="en-US" sz="2400" dirty="0">
                <a:solidFill>
                  <a:schemeClr val="tx1"/>
                </a:solidFill>
              </a:rPr>
              <a:t> 로그인 기능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게시판 기능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평가 기능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회원 정보</a:t>
            </a:r>
            <a:r>
              <a:rPr lang="en-US" altLang="ko-KR" sz="2400" dirty="0">
                <a:solidFill>
                  <a:schemeClr val="tx1"/>
                </a:solidFill>
              </a:rPr>
              <a:t>/</a:t>
            </a:r>
            <a:r>
              <a:rPr lang="ko-KR" altLang="en-US" sz="2400" dirty="0">
                <a:solidFill>
                  <a:schemeClr val="tx1"/>
                </a:solidFill>
              </a:rPr>
              <a:t>비밀번호 변경 기능 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chemeClr val="tx1"/>
              </a:solidFill>
            </a:endParaRPr>
          </a:p>
          <a:p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2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2FDCE7-64F8-403F-B9A9-A4219DF7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82" y="1017494"/>
            <a:ext cx="5810960" cy="5840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B70E27-8699-4F80-91F1-7545BAE4C891}"/>
              </a:ext>
            </a:extLst>
          </p:cNvPr>
          <p:cNvSpPr/>
          <p:nvPr/>
        </p:nvSpPr>
        <p:spPr>
          <a:xfrm>
            <a:off x="394447" y="13447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 / </a:t>
            </a:r>
            <a:r>
              <a:rPr lang="ko-KR" altLang="en-US" dirty="0">
                <a:solidFill>
                  <a:schemeClr val="tx1"/>
                </a:solidFill>
              </a:rPr>
              <a:t>회원 가입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0AB95-B431-4D75-9176-A202E977B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" y="899458"/>
            <a:ext cx="6115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2DB39-5656-4A39-AD9A-2E0DE86B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14"/>
            <a:ext cx="12192000" cy="5746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EAC727-6423-4EC3-BC5C-FB42481AF23D}"/>
              </a:ext>
            </a:extLst>
          </p:cNvPr>
          <p:cNvSpPr/>
          <p:nvPr/>
        </p:nvSpPr>
        <p:spPr>
          <a:xfrm>
            <a:off x="197224" y="6242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0F0D4C-A8D3-4F74-9D56-D2F9EF7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1513841"/>
            <a:ext cx="3363362" cy="5344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FE5AF-C177-4507-895C-7336325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12" y="1432561"/>
            <a:ext cx="4657188" cy="5425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E9B952-42E8-44E9-8042-2910D626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34" y="1513841"/>
            <a:ext cx="4046957" cy="53441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E7FDF-8D7C-46A4-9FA8-AE35F7C6C4E3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훈련소개</a:t>
            </a:r>
          </a:p>
        </p:txBody>
      </p:sp>
    </p:spTree>
    <p:extLst>
      <p:ext uri="{BB962C8B-B14F-4D97-AF65-F5344CB8AC3E}">
        <p14:creationId xmlns:p14="http://schemas.microsoft.com/office/powerpoint/2010/main" val="16332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B042F2-8FC2-4696-AF73-0CEB6A40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169894"/>
            <a:ext cx="5997388" cy="5688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929B4-7962-42C1-BDAD-1490FC2F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435548"/>
            <a:ext cx="5913120" cy="5310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B1CA24-16E6-4563-9D2E-CEB6AA7BFBF0}"/>
              </a:ext>
            </a:extLst>
          </p:cNvPr>
          <p:cNvSpPr/>
          <p:nvPr/>
        </p:nvSpPr>
        <p:spPr>
          <a:xfrm>
            <a:off x="251012" y="121920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865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8CCCD-0E76-48E1-996B-1487F0F1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46"/>
            <a:ext cx="5943603" cy="5817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3191D-C77D-41EC-A188-95A8C431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4" y="1015838"/>
            <a:ext cx="6104962" cy="5855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BBE1FD-2308-4E13-9605-2E7CCD5AF34B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1280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E6531FF-C70A-4137-9568-81F7E685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4" y="1004989"/>
            <a:ext cx="11313459" cy="61503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1F8676-0C99-4930-A722-EF0737B533AA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파일첨부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3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8D7132-4FEF-4544-A012-5D123FEA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580"/>
            <a:ext cx="12192000" cy="54353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BD570F-4592-4BFC-BF20-E1DD03BDB872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썸네일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55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Calibri</vt:lpstr>
      <vt:lpstr>Wingdings</vt:lpstr>
      <vt:lpstr>Office 테마</vt:lpstr>
      <vt:lpstr>온라인 평가 시스템을 위한 홈페이지 제작</vt:lpstr>
      <vt:lpstr>content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평가 시스템을 위한 홈페이지 제작</dc:title>
  <dc:creator>백형학</dc:creator>
  <cp:lastModifiedBy>백형학</cp:lastModifiedBy>
  <cp:revision>10</cp:revision>
  <dcterms:created xsi:type="dcterms:W3CDTF">2021-02-01T23:56:01Z</dcterms:created>
  <dcterms:modified xsi:type="dcterms:W3CDTF">2021-02-02T06:40:03Z</dcterms:modified>
</cp:coreProperties>
</file>