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58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4D8F-2055-4D34-BFC3-8912699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D00D25-F59E-4E50-9063-F88EA906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6952-32D4-42AB-AA5D-98E9E5F9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3E422-46E0-421C-8D16-319A949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D8664-E9B3-49A9-95CC-112BE22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1478-14FB-4937-B92D-A27DB4C3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EFF46-36C2-4D92-AAE9-1B7C71A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83C4B-BED6-48D7-B8B8-8B78E7FE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1CA62-1B52-40BC-AAB9-D142B59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280B3-810D-40D1-B53E-772C0B3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D08B4-C7EC-499C-BE12-F5D79C57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782DF-C345-4398-97EA-A9B6A85F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D626D-4FD9-42CE-B19B-7A5D145D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68072-7173-4727-B7F9-0684ABC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FF5E2-D6AF-41DC-819B-32526CD7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085B-EC51-4F50-BB0D-EF37B79F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5CA59-DAD9-496D-8100-237C705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8B0F-A3C7-4A63-9FB5-CE120C4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6737A-D918-4F71-A945-F3FA979B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3F0DB-3A22-45D0-97F9-F0A904EE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A7AC-BA62-4AF8-B4EF-B1D11D0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5D7A-F3F3-4CD3-B4F3-7F706833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2A5A-114C-4BD7-B59E-93F685ED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3FF7-DBE0-4F29-BA44-559D4AB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8757D-5D24-4207-A829-B2FD23D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73AC-9BB3-46DF-ADF4-E36B3CBD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0C466-AD3C-4942-84E8-E600F62A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D2465-A721-49E5-B6FA-628E50ED0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7932A-87E6-46DC-AC0F-4D1866A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544CD-EEAA-430B-B26A-A2EE1371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EB145-F59C-440D-941C-3F12BB4A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4316-7C2B-4ECE-9551-B5A57DF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C656F-0E98-4322-A378-6D741544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B0C02-C3AB-4708-8FE4-EB6DAB7A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E4135-BE4E-4BE3-8680-1ADDCC84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5671F-595D-44F8-947B-258AF615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BD914-4520-4EF8-8696-24858FD2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A1BF6-CB27-4C66-AED6-57FC8A3D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4D4C5-F8BA-432D-879C-527F48C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5DDB-32F5-4C9B-9C7C-3FF2055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8E57B-4821-4BE6-85F0-FA37F437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A8CDE-1B3C-4BD7-9B87-907DD28E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0DA8C-1D8B-49E4-AF13-DA342B6D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1DB6A-27F8-4B2D-9DB1-B72A168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BEACA-1D43-4316-A6F1-012B7E8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21C62-8AD5-4319-B13A-D266E25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402-BD0B-45B6-B86B-3FDEFE5D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7AA4-F990-41DD-92D1-84A2DB62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E3195-3020-4449-A29F-A6BF50C1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DE06-9C7F-420D-85F2-91DB69A1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FA507-4DDB-416B-B20A-44DE601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12AA6-B8F3-41E2-8B70-1CE7BC92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1C47D-D949-49B6-B2FA-29AC6E9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CF567-47F1-41E9-B5E5-ECA1C87B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15DD8-0336-4F8A-B018-8201B2EB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C05F-716C-4C12-B6D0-5C06C49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5D5FD-40CD-416F-9C4B-9C8B414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FA0DA-3F8A-4E95-85B8-9F7BA4BF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23D3A7-6D81-4112-AF8E-3952E23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EFF2E-A56A-4E8E-B91E-91ED8402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87B4-69B7-4064-BBB8-7350B408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486-662D-4A68-A501-31C04D9BB77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0B0FC-C65B-45E2-833E-D84D9E21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F3C59-B701-4786-B7A4-AB57337A0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FDCE7-64F8-403F-B9A9-A4219DF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004047"/>
            <a:ext cx="11876441" cy="5840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B70E27-8699-4F80-91F1-7545BAE4C891}"/>
              </a:ext>
            </a:extLst>
          </p:cNvPr>
          <p:cNvSpPr/>
          <p:nvPr/>
        </p:nvSpPr>
        <p:spPr>
          <a:xfrm>
            <a:off x="394447" y="13447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2DB39-5656-4A39-AD9A-2E0DE86B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14"/>
            <a:ext cx="12192000" cy="5746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AC727-6423-4EC3-BC5C-FB42481AF23D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0F0D4C-A8D3-4F74-9D56-D2F9EF7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1513841"/>
            <a:ext cx="3363362" cy="5344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FE5AF-C177-4507-895C-7336325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2" y="1432561"/>
            <a:ext cx="4657188" cy="5425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E9B952-42E8-44E9-8042-2910D626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34" y="1513841"/>
            <a:ext cx="4046957" cy="53441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E7FDF-8D7C-46A4-9FA8-AE35F7C6C4E3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</p:spTree>
    <p:extLst>
      <p:ext uri="{BB962C8B-B14F-4D97-AF65-F5344CB8AC3E}">
        <p14:creationId xmlns:p14="http://schemas.microsoft.com/office/powerpoint/2010/main" val="1633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042F2-8FC2-4696-AF73-0CEB6A4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169894"/>
            <a:ext cx="5997388" cy="56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929B4-7962-42C1-BDAD-1490FC2F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425388"/>
            <a:ext cx="5913120" cy="531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1CA24-16E6-4563-9D2E-CEB6AA7BFBF0}"/>
              </a:ext>
            </a:extLst>
          </p:cNvPr>
          <p:cNvSpPr/>
          <p:nvPr/>
        </p:nvSpPr>
        <p:spPr>
          <a:xfrm>
            <a:off x="251012" y="121920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865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8CCCD-0E76-48E1-996B-1487F0F1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46"/>
            <a:ext cx="5943603" cy="581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3191D-C77D-41EC-A188-95A8C431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997908"/>
            <a:ext cx="6104962" cy="5855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BBE1FD-2308-4E13-9605-2E7CCD5AF34B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128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E6531FF-C70A-4137-9568-81F7E685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8"/>
            <a:ext cx="12192000" cy="6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ED6A51-3844-408C-8D43-9FAFC83F612F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A76627-88F2-46A8-AC2C-6B03ACC8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21" y="1558645"/>
            <a:ext cx="4943475" cy="4714875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rjh7693@gmail.com</dc:creator>
  <cp:lastModifiedBy>rewt-m@hanmail.net</cp:lastModifiedBy>
  <cp:revision>9</cp:revision>
  <dcterms:created xsi:type="dcterms:W3CDTF">2021-01-29T08:15:51Z</dcterms:created>
  <dcterms:modified xsi:type="dcterms:W3CDTF">2021-02-01T02:35:17Z</dcterms:modified>
</cp:coreProperties>
</file>