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3" r:id="rId4"/>
    <p:sldId id="258" r:id="rId5"/>
    <p:sldId id="264" r:id="rId6"/>
    <p:sldId id="266" r:id="rId7"/>
    <p:sldId id="267" r:id="rId8"/>
    <p:sldId id="268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14D8F-2055-4D34-BFC3-89126998A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D00D25-F59E-4E50-9063-F88EA9063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096952-32D4-42AB-AA5D-98E9E5F9D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3E422-46E0-421C-8D16-319A949B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D8664-E9B3-49A9-95CC-112BE22A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36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A1478-14FB-4937-B92D-A27DB4C3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3EFF46-36C2-4D92-AAE9-1B7C71AD8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83C4B-BED6-48D7-B8B8-8B78E7FE1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1CA62-1B52-40BC-AAB9-D142B598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C280B3-810D-40D1-B53E-772C0B3D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1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BD08B4-C7EC-499C-BE12-F5D79C577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0782DF-C345-4398-97EA-A9B6A85F6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D626D-4FD9-42CE-B19B-7A5D145D8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F68072-7173-4727-B7F9-0684ABCB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6FF5E2-D6AF-41DC-819B-32526CD7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47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5085B-EC51-4F50-BB0D-EF37B79F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B5CA59-DAD9-496D-8100-237C705D9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88B0F-A3C7-4A63-9FB5-CE120C40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6737A-D918-4F71-A945-F3FA979B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3F0DB-3A22-45D0-97F9-F0A904EE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02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AA7AC-BA62-4AF8-B4EF-B1D11D05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B95D7A-F3F3-4CD3-B4F3-7F706833B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E52A5A-114C-4BD7-B59E-93F685ED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83FF7-DBE0-4F29-BA44-559D4AB69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68757D-5D24-4207-A829-B2FD23D4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72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A73AC-9BB3-46DF-ADF4-E36B3CBD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40C466-AD3C-4942-84E8-E600F62A1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BD2465-A721-49E5-B6FA-628E50ED0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27932A-87E6-46DC-AC0F-4D1866AD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544CD-EEAA-430B-B26A-A2EE1371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FEB145-F59C-440D-941C-3F12BB4A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1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54316-7C2B-4ECE-9551-B5A57DF78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FC656F-0E98-4322-A378-6D741544C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2B0C02-C3AB-4708-8FE4-EB6DAB7A0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BE4135-BE4E-4BE3-8680-1ADDCC84E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35671F-595D-44F8-947B-258AF6159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BD914-4520-4EF8-8696-24858FD2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1A1BF6-CB27-4C66-AED6-57FC8A3D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34D4C5-F8BA-432D-879C-527F48C7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35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95DDB-32F5-4C9B-9C7C-3FF20550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D8E57B-4821-4BE6-85F0-FA37F437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AA8CDE-1B3C-4BD7-9B87-907DD28EC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50DA8C-1D8B-49E4-AF13-DA342B6D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83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D1DB6A-27F8-4B2D-9DB1-B72A168A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2BEACA-1D43-4316-A6F1-012B7E84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21C62-8AD5-4319-B13A-D266E252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13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CA402-BD0B-45B6-B86B-3FDEFE5D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4C7AA4-F990-41DD-92D1-84A2DB628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AE3195-3020-4449-A29F-A6BF50C15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3BDE06-9C7F-420D-85F2-91DB69A1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EFA507-4DDB-416B-B20A-44DE6010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B12AA6-B8F3-41E2-8B70-1CE7BC92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97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1C47D-D949-49B6-B2FA-29AC6E988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BCF567-47F1-41E9-B5E5-ECA1C87B9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E15DD8-0336-4F8A-B018-8201B2EBE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FEC05F-716C-4C12-B6D0-5C06C492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486-662D-4A68-A501-31C04D9BB77C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05D5FD-40CD-416F-9C4B-9C8B4147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EFA0DA-3F8A-4E95-85B8-9F7BA4BF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30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23D3A7-6D81-4112-AF8E-3952E23A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AEFF2E-A56A-4E8E-B91E-91ED8402B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1587B4-69B7-4064-BBB8-7350B4085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93486-662D-4A68-A501-31C04D9BB77C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0B0FC-C65B-45E2-833E-D84D9E217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F3C59-B701-4786-B7A4-AB57337A0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9104F-23ED-46E1-9F18-B67D2B8A0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56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32FDCE7-64F8-403F-B9A9-A4219DF72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8" y="1004047"/>
            <a:ext cx="11876441" cy="584050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6B70E27-8699-4F80-91F1-7545BAE4C891}"/>
              </a:ext>
            </a:extLst>
          </p:cNvPr>
          <p:cNvSpPr/>
          <p:nvPr/>
        </p:nvSpPr>
        <p:spPr>
          <a:xfrm>
            <a:off x="394447" y="13447"/>
            <a:ext cx="11403106" cy="860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Login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94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42DB39-5656-4A39-AD9A-2E0DE86B8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9214"/>
            <a:ext cx="12192000" cy="574670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EAC727-6423-4EC3-BC5C-FB42481AF23D}"/>
              </a:ext>
            </a:extLst>
          </p:cNvPr>
          <p:cNvSpPr/>
          <p:nvPr/>
        </p:nvSpPr>
        <p:spPr>
          <a:xfrm>
            <a:off x="197224" y="62424"/>
            <a:ext cx="11403106" cy="860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Home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30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50F0D4C-A8D3-4F74-9D56-D2F9EF79C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72" y="1513841"/>
            <a:ext cx="3363362" cy="53441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A4FE5AF-C177-4507-895C-7336325BD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812" y="1432561"/>
            <a:ext cx="4657188" cy="542543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0E9B952-42E8-44E9-8042-2910D626D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534" y="1513841"/>
            <a:ext cx="4046957" cy="5344159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CE7FDF-8D7C-46A4-9FA8-AE35F7C6C4E3}"/>
              </a:ext>
            </a:extLst>
          </p:cNvPr>
          <p:cNvSpPr/>
          <p:nvPr/>
        </p:nvSpPr>
        <p:spPr>
          <a:xfrm>
            <a:off x="340659" y="251012"/>
            <a:ext cx="11403106" cy="860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훈련소개</a:t>
            </a:r>
          </a:p>
        </p:txBody>
      </p:sp>
    </p:spTree>
    <p:extLst>
      <p:ext uri="{BB962C8B-B14F-4D97-AF65-F5344CB8AC3E}">
        <p14:creationId xmlns:p14="http://schemas.microsoft.com/office/powerpoint/2010/main" val="16332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AB042F2-8FC2-4696-AF73-0CEB6A408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2" y="1169894"/>
            <a:ext cx="5997388" cy="56881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8929B4-7962-42C1-BDAD-1490FC2F5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80" y="1425388"/>
            <a:ext cx="5913120" cy="531069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3B1CA24-16E6-4563-9D2E-CEB6AA7BFBF0}"/>
              </a:ext>
            </a:extLst>
          </p:cNvPr>
          <p:cNvSpPr/>
          <p:nvPr/>
        </p:nvSpPr>
        <p:spPr>
          <a:xfrm>
            <a:off x="251012" y="121920"/>
            <a:ext cx="11403106" cy="860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평가</a:t>
            </a:r>
          </a:p>
        </p:txBody>
      </p:sp>
    </p:spTree>
    <p:extLst>
      <p:ext uri="{BB962C8B-B14F-4D97-AF65-F5344CB8AC3E}">
        <p14:creationId xmlns:p14="http://schemas.microsoft.com/office/powerpoint/2010/main" val="886560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568CCCD-0E76-48E1-996B-1487F0F1C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2246"/>
            <a:ext cx="5943603" cy="58179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03191D-C77D-41EC-A188-95A8C431F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4" y="997908"/>
            <a:ext cx="6104962" cy="585597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BBBE1FD-2308-4E13-9605-2E7CCD5AF34B}"/>
              </a:ext>
            </a:extLst>
          </p:cNvPr>
          <p:cNvSpPr/>
          <p:nvPr/>
        </p:nvSpPr>
        <p:spPr>
          <a:xfrm>
            <a:off x="242050" y="81634"/>
            <a:ext cx="11403106" cy="860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3112801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E6531FF-C70A-4137-9568-81F7E6857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008"/>
            <a:ext cx="12192000" cy="662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3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78D7132-4FEF-4544-A012-5D123FEA2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1309"/>
            <a:ext cx="12192000" cy="543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55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BCE4DA-DAC7-4A76-8020-2547F18E0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5538"/>
            <a:ext cx="12192000" cy="419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6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EED6A51-3844-408C-8D43-9FAFC83F612F}"/>
              </a:ext>
            </a:extLst>
          </p:cNvPr>
          <p:cNvSpPr/>
          <p:nvPr/>
        </p:nvSpPr>
        <p:spPr>
          <a:xfrm>
            <a:off x="340659" y="251012"/>
            <a:ext cx="11403106" cy="860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정보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FA76627-88F2-46A8-AC2C-6B03ACC83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321" y="1558645"/>
            <a:ext cx="4943475" cy="4714875"/>
          </a:xfrm>
          <a:prstGeom prst="round1Rect">
            <a:avLst/>
          </a:prstGeom>
        </p:spPr>
      </p:pic>
    </p:spTree>
    <p:extLst>
      <p:ext uri="{BB962C8B-B14F-4D97-AF65-F5344CB8AC3E}">
        <p14:creationId xmlns:p14="http://schemas.microsoft.com/office/powerpoint/2010/main" val="59156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7</Words>
  <Application>Microsoft Office PowerPoint</Application>
  <PresentationFormat>와이드스크린</PresentationFormat>
  <Paragraphs>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rjh7693@gmail.com</dc:creator>
  <cp:lastModifiedBy>rewt-m@hanmail.net</cp:lastModifiedBy>
  <cp:revision>11</cp:revision>
  <dcterms:created xsi:type="dcterms:W3CDTF">2021-01-29T08:15:51Z</dcterms:created>
  <dcterms:modified xsi:type="dcterms:W3CDTF">2021-02-02T00:30:51Z</dcterms:modified>
</cp:coreProperties>
</file>