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9" r:id="rId3"/>
    <p:sldId id="261" r:id="rId4"/>
    <p:sldId id="256" r:id="rId5"/>
    <p:sldId id="263" r:id="rId6"/>
    <p:sldId id="258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4684A-4B5A-4B92-8836-90522778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B3FAC-DCB1-4A11-A66D-D2F25105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3533B-B936-4A8A-945B-22597FD7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8531D-61BF-4E34-9E52-EF44999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C7870-6A9B-402F-8817-C0CC0A0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CF8D2-184A-4BD1-94B5-6E14E8A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AC268-8FAB-487E-9261-AFA4264A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FD77D-5F1D-4FE5-AA72-4246728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ACF26-7776-485E-BE0B-B5A9D33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139A2-2AD8-4073-85B4-4E2CF4D4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D243EA-EA1B-417F-A7E0-D2BDA6702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681D-6678-4A23-899B-2DF36AE7F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42117-685C-4410-A803-DF85F1E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1AA11-AD9C-434B-A0B8-D334ECAF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AA5D-B67D-4A87-80C4-39B2150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DA21-E58A-40F3-843A-29E61D94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9B0B1-D4F8-4D84-A426-D3EFBD4F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3ABF1-D72D-4429-90C4-C40C4FE8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78FD3-5D07-4A1A-8741-CB38777D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258B-8160-4CD6-847D-2740E7D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74EB-3DC1-4C0E-B1C9-CA896677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2A069-3426-475F-B68B-E750CC48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4CE8-B506-4996-883B-2A014ADB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FE9BC-EA89-43A1-A6F3-D3584146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88CD2-F6F3-41EE-844E-87657F5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5904-265F-4476-83E7-0D7772FD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8C277-0596-4C29-8FD2-48980DF69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7D4B4-FE94-45FA-A6CE-93D3AFB9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90D3C-89DA-43F1-A64A-92AE9EA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9BAF3-19B1-42F4-83CC-6F761E99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3EF50-BC9A-48B1-8D6B-4950393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4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AEA9E-5339-4AE2-9B77-1E785898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10D8-F6B3-4A93-8D25-31BB6861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91745-99D9-483A-A7DF-BBDF0D51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640ED-881A-4A49-A026-97EA9A4C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0AA49-D7C0-4D36-AECC-09A62DC0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17CCC8-2DCD-44D5-9BF9-38C30737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9DF84-2034-4040-A72C-7E31379C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7795C5-00A2-4A07-93BA-286AFE4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F12FF-4552-4D64-AA47-2754A931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ED62E2-3905-4565-92EB-2862D77E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0C8F4-5D47-40BC-AD42-B0065920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D262B-5CB5-471E-841E-272527F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FB8E8-3080-4AF0-A7BA-6D51D1FE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6B4083-E3A4-4BAA-A8E2-38CDC1A9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4A0FF-A3F0-4F4F-94D0-96FB2B17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5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0178-DF00-48DD-B5CF-55816582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77507-CBFE-49EE-8A91-75634A3A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562AC-BEEB-4726-ACBD-2EC8A58BC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A7861-981F-4DEE-B5E9-BF81D245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AB4C3-BDBA-4C8A-9AB3-A7E7F3C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FB524-07DE-406C-8872-EA4DF83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8E834-C8DB-4E1B-9B77-5C7FC5C4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D18FC-A884-4868-A738-89318D16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3C09B-7486-48D7-AC6C-6B3D4806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6C97E-717E-4220-BAB4-91DDB5A9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97C8C-96D2-4EB7-86A5-7FA58B0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73B8E-313F-4AAA-B852-52141CF1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91A35-0893-4388-8F23-37815D92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CE83E-1BE3-4850-8733-D9FE855D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F21E3-4836-4DF1-88CC-1EACC487C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0408A-2749-4364-B663-B5EE4189D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4A6DC-EA7D-4DD2-94F5-5F814C37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6F75F49-FE3A-4642-A8D6-083C63F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온라인 평가 시스템을 위한 홈페이지 제작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241CD1FF-E6EC-4EC7-AA04-F50A0B6896FB}"/>
              </a:ext>
            </a:extLst>
          </p:cNvPr>
          <p:cNvSpPr txBox="1">
            <a:spLocks/>
          </p:cNvSpPr>
          <p:nvPr/>
        </p:nvSpPr>
        <p:spPr>
          <a:xfrm>
            <a:off x="5567082" y="4778188"/>
            <a:ext cx="631115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조 </a:t>
            </a:r>
            <a:endParaRPr lang="en-US" altLang="ko-KR" b="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백형학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류현수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조해성</a:t>
            </a:r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76627-88F2-46A8-AC2C-6B03ACC8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1" y="1558645"/>
            <a:ext cx="4943475" cy="4714875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7DEE8F-F089-4828-9B82-E13D7CAE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70E267-945B-4E4B-B994-78E6FE0070A8}"/>
              </a:ext>
            </a:extLst>
          </p:cNvPr>
          <p:cNvSpPr/>
          <p:nvPr/>
        </p:nvSpPr>
        <p:spPr>
          <a:xfrm>
            <a:off x="838200" y="1888761"/>
            <a:ext cx="10515600" cy="4377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회원가입 </a:t>
            </a:r>
            <a:r>
              <a:rPr lang="en-US" altLang="ko-KR" sz="2400" dirty="0">
                <a:solidFill>
                  <a:schemeClr val="tx1"/>
                </a:solidFill>
              </a:rPr>
              <a:t>/</a:t>
            </a:r>
            <a:r>
              <a:rPr lang="ko-KR" altLang="en-US" sz="2400" dirty="0">
                <a:solidFill>
                  <a:schemeClr val="tx1"/>
                </a:solidFill>
              </a:rPr>
              <a:t> 로그인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게시판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평가 기능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</a:rPr>
              <a:t>회원 정보 구현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chemeClr val="tx1"/>
              </a:solidFill>
            </a:endParaRPr>
          </a:p>
          <a:p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004047"/>
            <a:ext cx="11876441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2538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99790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6531FF-C70A-4137-9568-81F7E68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8"/>
            <a:ext cx="12192000" cy="6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8D7132-4FEF-4544-A012-5D123FEA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309"/>
            <a:ext cx="12192000" cy="5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Wingdings</vt:lpstr>
      <vt:lpstr>Office 테마</vt:lpstr>
      <vt:lpstr>온라인 평가 시스템을 위한 홈페이지 제작</vt:lpstr>
      <vt:lpstr>content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평가 시스템을 위한 홈페이지 제작</dc:title>
  <dc:creator>백형학</dc:creator>
  <cp:lastModifiedBy>백형학</cp:lastModifiedBy>
  <cp:revision>2</cp:revision>
  <dcterms:created xsi:type="dcterms:W3CDTF">2021-02-01T23:56:01Z</dcterms:created>
  <dcterms:modified xsi:type="dcterms:W3CDTF">2021-02-02T00:18:37Z</dcterms:modified>
</cp:coreProperties>
</file>