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2EDBC-A0FA-D945-A62D-70C982CA9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F26958-2B6D-D441-B6CE-87F0417D8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EB8303-B2DD-2A46-AE49-CE50EE03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A212-986C-084E-BFEB-DB02BC92A699}" type="datetimeFigureOut">
              <a:rPr kumimoji="1" lang="ko-KR" altLang="en-US" smtClean="0"/>
              <a:t>2021. 7. 24.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6CB2A-1100-0644-8ACC-8235890A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314DC-81A4-A248-AFF6-FBC118C8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BA61-0C81-C94B-B220-E8FF22A392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197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014C3-92D9-2043-B5CF-DA2F421E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92253C-CFAD-0849-BE77-BC769F655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95C3F-F95D-E243-8857-E084B89C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A212-986C-084E-BFEB-DB02BC92A699}" type="datetimeFigureOut">
              <a:rPr kumimoji="1" lang="ko-KR" altLang="en-US" smtClean="0"/>
              <a:t>2021. 7. 24.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D80B3-186E-9D4D-8F20-DC3D6209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FC657-10C0-5E4C-A764-652A40B3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BA61-0C81-C94B-B220-E8FF22A392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782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8AD152-4330-DC46-A6E6-85D842258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99A9F7-213A-184B-B0CE-CA1B5FF07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6233B-8D85-D14C-BA8A-3DC84913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A212-986C-084E-BFEB-DB02BC92A699}" type="datetimeFigureOut">
              <a:rPr kumimoji="1" lang="ko-KR" altLang="en-US" smtClean="0"/>
              <a:t>2021. 7. 24.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643EDE-887F-CF40-8878-3FD791E9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512F4-62BF-8E43-97A9-70918982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BA61-0C81-C94B-B220-E8FF22A392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983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EB354-6279-B54F-B416-54CFAD27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E7A19-2411-034F-BDC5-81155A3B9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9CB6F-D893-EE43-A20C-2F13F7B6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A212-986C-084E-BFEB-DB02BC92A699}" type="datetimeFigureOut">
              <a:rPr kumimoji="1" lang="ko-KR" altLang="en-US" smtClean="0"/>
              <a:t>2021. 7. 24.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E7BBC-F019-A34F-BDC1-AB9BE5DB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C6D874-F2FA-3C45-9358-28E3F00B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BA61-0C81-C94B-B220-E8FF22A392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999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14F0D-BA63-3C4D-83DD-26F5098B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D71EB-5F87-AD47-8275-EF69A777B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24242-3569-6945-9E81-2D78CCB4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A212-986C-084E-BFEB-DB02BC92A699}" type="datetimeFigureOut">
              <a:rPr kumimoji="1" lang="ko-KR" altLang="en-US" smtClean="0"/>
              <a:t>2021. 7. 24.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49218-0006-164D-8BB5-25D6583C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F7F79-62A2-9448-9506-8E746852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BA61-0C81-C94B-B220-E8FF22A392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464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704DD-BDB2-B34B-90F9-ECD46322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541C5-A79E-BD4F-8DB8-2194B3BB8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CEABD-E579-DD46-BC23-7C4FA9F43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5D40CB-E76B-FD4E-80E4-12E73DF2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A212-986C-084E-BFEB-DB02BC92A699}" type="datetimeFigureOut">
              <a:rPr kumimoji="1" lang="ko-KR" altLang="en-US" smtClean="0"/>
              <a:t>2021. 7. 24.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D70A81-1FB4-1B47-B1BF-027DF9F4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3FCFA2-024E-014E-989B-3B508FB7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BA61-0C81-C94B-B220-E8FF22A392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596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616D4-4F15-7140-BD32-23DAC9CE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DE1367-BD45-D440-9F61-874E800EA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007C8-B34E-134C-BA3F-62AEA6968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8B30A1-CA47-F545-AA0B-FF81FFBB9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F555FB-30DA-814D-9558-E7DF9437F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9ADDDB-80D4-2045-9A92-6643CE1A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A212-986C-084E-BFEB-DB02BC92A699}" type="datetimeFigureOut">
              <a:rPr kumimoji="1" lang="ko-KR" altLang="en-US" smtClean="0"/>
              <a:t>2021. 7. 24.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81B222-CC5C-4B4D-A46F-1A973FFD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F46D4E-4402-B34C-B13C-6E9C5D2D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BA61-0C81-C94B-B220-E8FF22A392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17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2B351-1617-2345-A330-3B11AD06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A2D0D-592A-D342-A2A5-4E2F8E82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A212-986C-084E-BFEB-DB02BC92A699}" type="datetimeFigureOut">
              <a:rPr kumimoji="1" lang="ko-KR" altLang="en-US" smtClean="0"/>
              <a:t>2021. 7. 24.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341D7-E8F1-944E-833F-9742BF33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534488-456F-7D43-A3D0-2ED8EFF8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BA61-0C81-C94B-B220-E8FF22A392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811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5F27C1-EE43-8F4A-8D88-00DB036C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A212-986C-084E-BFEB-DB02BC92A699}" type="datetimeFigureOut">
              <a:rPr kumimoji="1" lang="ko-KR" altLang="en-US" smtClean="0"/>
              <a:t>2021. 7. 24.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99738F-0787-1642-AE4E-CAE57D9B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7528E-D19D-E34A-BAB2-5B41E0C4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BA61-0C81-C94B-B220-E8FF22A392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612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DCEE2-FE45-334C-B9E8-03D35BE9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789C6-E219-2547-B9ED-6B542452E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002AA5-121A-F74A-8CDB-DB04B06BD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8466D-696C-0E40-B8A0-95297A06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A212-986C-084E-BFEB-DB02BC92A699}" type="datetimeFigureOut">
              <a:rPr kumimoji="1" lang="ko-KR" altLang="en-US" smtClean="0"/>
              <a:t>2021. 7. 24.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26741-6FCC-194F-9CF1-7D0CDB9E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BB4CDF-BF1E-F44A-949B-5490DB1D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BA61-0C81-C94B-B220-E8FF22A392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329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BC778-C249-5F49-B4C5-4254BE3C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E701C4-7CE0-754A-8A2C-D32F1486F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93A9C2-7ADB-A445-8A52-9043C9B06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7B8EBA-87E9-9B40-87E8-246F1AB2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A212-986C-084E-BFEB-DB02BC92A699}" type="datetimeFigureOut">
              <a:rPr kumimoji="1" lang="ko-KR" altLang="en-US" smtClean="0"/>
              <a:t>2021. 7. 24.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945082-1825-454A-9294-B82E9D98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C6FD16-4297-294D-BC92-11DA4AD9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BA61-0C81-C94B-B220-E8FF22A392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702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55088C-9017-8447-9920-16A55ACC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77259-0C09-F94D-BE6A-96AFCB2D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FD0687-2136-D743-A18C-37E338AF1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DA212-986C-084E-BFEB-DB02BC92A699}" type="datetimeFigureOut">
              <a:rPr kumimoji="1" lang="ko-KR" altLang="en-US" smtClean="0"/>
              <a:t>2021. 7. 24.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8EDDE-6A19-2845-8AD2-0D56BD2B4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FF1B96-5337-5347-8090-FE1E54E37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8BA61-0C81-C94B-B220-E8FF22A392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056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book/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7232C-DBA7-B84F-AC93-6ABF10985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Django-1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22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1E41D-A9B6-7143-A1CC-39A78146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목표</a:t>
            </a:r>
            <a:r>
              <a:rPr kumimoji="1" lang="en-US" altLang="ko-KR" dirty="0"/>
              <a:t>!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EFF3D-5AFF-D74E-9B71-A9A411F48F03}"/>
              </a:ext>
            </a:extLst>
          </p:cNvPr>
          <p:cNvSpPr txBox="1"/>
          <p:nvPr/>
        </p:nvSpPr>
        <p:spPr>
          <a:xfrm>
            <a:off x="622386" y="2229633"/>
            <a:ext cx="1094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/>
              <a:t>1.</a:t>
            </a:r>
            <a:r>
              <a:rPr kumimoji="1" lang="ko-KR" altLang="en-US" sz="2000" dirty="0"/>
              <a:t>클래스 라이언 강의에 있는 </a:t>
            </a:r>
            <a:r>
              <a:rPr kumimoji="1" lang="en-US" altLang="ko-KR" sz="2000" dirty="0"/>
              <a:t>Django setting </a:t>
            </a:r>
            <a:r>
              <a:rPr kumimoji="1" lang="ko-KR" altLang="en-US" sz="2000" dirty="0" err="1"/>
              <a:t>부터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Django </a:t>
            </a:r>
            <a:r>
              <a:rPr kumimoji="1" lang="ko-KR" altLang="en-US" sz="2000" dirty="0"/>
              <a:t>강의 실습</a:t>
            </a:r>
            <a:r>
              <a:rPr kumimoji="1" lang="en-US" altLang="ko-KR" sz="2000" dirty="0"/>
              <a:t>(2)</a:t>
            </a:r>
            <a:r>
              <a:rPr kumimoji="1" lang="ko-KR" altLang="en-US" sz="2000" dirty="0"/>
              <a:t>까지 강의를 수강하자</a:t>
            </a:r>
            <a:r>
              <a:rPr kumimoji="1" lang="en-US" altLang="ko-KR" sz="2000" dirty="0"/>
              <a:t>!!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997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E66E8-9E67-604A-B267-13C39A71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63" y="0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과제 </a:t>
            </a:r>
            <a:r>
              <a:rPr kumimoji="1" lang="ko-KR" altLang="en-US" dirty="0" err="1"/>
              <a:t>ㅜㅜ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D973A3-F877-094E-B2E5-82B039D8F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7" y="125333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kumimoji="1" lang="ko-KR" altLang="en-US" sz="2000" dirty="0"/>
              <a:t>강의에 나와 있는 실습 완성 </a:t>
            </a:r>
            <a:r>
              <a:rPr kumimoji="1" lang="en-US" altLang="ko-KR" sz="2000" dirty="0"/>
              <a:t>(wordcount </a:t>
            </a:r>
            <a:r>
              <a:rPr kumimoji="1" lang="ko-KR" altLang="en-US" sz="2000" dirty="0"/>
              <a:t>기능 구현</a:t>
            </a:r>
            <a:r>
              <a:rPr kumimoji="1" lang="en-US" altLang="ko-KR" sz="2000" dirty="0"/>
              <a:t>)</a:t>
            </a:r>
          </a:p>
          <a:p>
            <a:pPr marL="514350" indent="-514350">
              <a:buAutoNum type="arabicPeriod"/>
            </a:pPr>
            <a:r>
              <a:rPr kumimoji="1" lang="ko-KR" altLang="en-US" sz="2000" dirty="0"/>
              <a:t> </a:t>
            </a:r>
            <a:r>
              <a:rPr kumimoji="1" lang="en-US" altLang="ko-KR" sz="2000" dirty="0"/>
              <a:t>wordcount</a:t>
            </a:r>
            <a:r>
              <a:rPr kumimoji="1" lang="ko-KR" altLang="en-US" sz="2000" dirty="0"/>
              <a:t>기능 뿐만 아니라 글자수를 세는 기능도 구현해보자</a:t>
            </a:r>
            <a:r>
              <a:rPr kumimoji="1" lang="en-US" altLang="ko-KR" sz="2000" dirty="0"/>
              <a:t>!(</a:t>
            </a:r>
            <a:r>
              <a:rPr kumimoji="1" lang="ko-KR" altLang="en-US" sz="2000" dirty="0"/>
              <a:t>띄어쓰기 포함</a:t>
            </a:r>
            <a:r>
              <a:rPr kumimoji="1" lang="en-US" altLang="ko-KR" sz="2000" dirty="0"/>
              <a:t>+</a:t>
            </a:r>
            <a:r>
              <a:rPr kumimoji="1" lang="ko-KR" altLang="en-US" sz="2000" dirty="0"/>
              <a:t>띄어쓰기 제외 두가지 기능 모두</a:t>
            </a:r>
            <a:r>
              <a:rPr kumimoji="1" lang="en-US" altLang="ko-KR" sz="2000" dirty="0"/>
              <a:t>)</a:t>
            </a:r>
          </a:p>
          <a:p>
            <a:pPr marL="0" indent="0">
              <a:buNone/>
            </a:pP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Tips.</a:t>
            </a:r>
          </a:p>
          <a:p>
            <a:pPr marL="0" indent="0">
              <a:buNone/>
            </a:pPr>
            <a:r>
              <a:rPr kumimoji="1" lang="ko-KR" altLang="en-US" sz="2000" dirty="0" err="1"/>
              <a:t>파이썬</a:t>
            </a:r>
            <a:r>
              <a:rPr kumimoji="1" lang="ko-KR" altLang="en-US" sz="2000" dirty="0"/>
              <a:t> 문법이 익숙하지 않은 분께는 클래스라이언 </a:t>
            </a:r>
            <a:r>
              <a:rPr kumimoji="1" lang="ko-KR" altLang="en-US" sz="2000" dirty="0" err="1"/>
              <a:t>파이썬</a:t>
            </a:r>
            <a:r>
              <a:rPr kumimoji="1" lang="ko-KR" altLang="en-US" sz="2000" dirty="0"/>
              <a:t> 강의를 수강하시는 것을 추천 드립니다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ko-KR" altLang="en-US" sz="2000" dirty="0" err="1"/>
              <a:t>파이썬</a:t>
            </a:r>
            <a:r>
              <a:rPr kumimoji="1" lang="ko-KR" altLang="en-US" sz="2000" dirty="0"/>
              <a:t> 강의를 수강할 시간이 부족한 분께서는 </a:t>
            </a:r>
            <a:r>
              <a:rPr kumimoji="1" lang="en" altLang="ko-KR" sz="2000" dirty="0">
                <a:hlinkClick r:id="rId2"/>
              </a:rPr>
              <a:t>https://wikidocs.net/book/1</a:t>
            </a:r>
            <a:r>
              <a:rPr kumimoji="1" lang="ko-KR" altLang="en-US" sz="2000" dirty="0"/>
              <a:t> 사이트에 가셔서 참고만 하셔도 됩니다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 위 사이트에서 이번 강의에 꼭 필요한 내용은 </a:t>
            </a:r>
            <a:r>
              <a:rPr kumimoji="1" lang="ko-KR" altLang="en-US" sz="2000" dirty="0">
                <a:solidFill>
                  <a:srgbClr val="FF0000"/>
                </a:solidFill>
              </a:rPr>
              <a:t>문자열</a:t>
            </a:r>
            <a:r>
              <a:rPr kumimoji="1" lang="en-US" altLang="ko-KR" sz="2000" dirty="0">
                <a:solidFill>
                  <a:srgbClr val="FF0000"/>
                </a:solidFill>
              </a:rPr>
              <a:t>,</a:t>
            </a:r>
            <a:r>
              <a:rPr kumimoji="1" lang="ko-KR" altLang="en-US" sz="2000" dirty="0">
                <a:solidFill>
                  <a:srgbClr val="FF0000"/>
                </a:solidFill>
              </a:rPr>
              <a:t> </a:t>
            </a:r>
            <a:r>
              <a:rPr kumimoji="1" lang="ko-KR" altLang="en-US" sz="2000" dirty="0" err="1">
                <a:solidFill>
                  <a:srgbClr val="FF0000"/>
                </a:solidFill>
              </a:rPr>
              <a:t>딕셔너리</a:t>
            </a:r>
            <a:r>
              <a:rPr kumimoji="1" lang="en-US" altLang="ko-KR" sz="2000" dirty="0">
                <a:solidFill>
                  <a:srgbClr val="FF0000"/>
                </a:solidFill>
              </a:rPr>
              <a:t>,</a:t>
            </a:r>
            <a:r>
              <a:rPr kumimoji="1" lang="ko-KR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ko-KR" sz="2000" dirty="0">
                <a:solidFill>
                  <a:srgbClr val="FF0000"/>
                </a:solidFill>
              </a:rPr>
              <a:t>if</a:t>
            </a:r>
            <a:r>
              <a:rPr kumimoji="1" lang="ko-KR" altLang="en-US" sz="2000" dirty="0">
                <a:solidFill>
                  <a:srgbClr val="FF0000"/>
                </a:solidFill>
              </a:rPr>
              <a:t>문</a:t>
            </a:r>
            <a:r>
              <a:rPr kumimoji="1" lang="en-US" altLang="ko-KR" sz="2000" dirty="0">
                <a:solidFill>
                  <a:srgbClr val="FF0000"/>
                </a:solidFill>
              </a:rPr>
              <a:t>,</a:t>
            </a:r>
            <a:r>
              <a:rPr kumimoji="1" lang="ko-KR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ko-KR" sz="2000" dirty="0">
                <a:solidFill>
                  <a:srgbClr val="FF0000"/>
                </a:solidFill>
              </a:rPr>
              <a:t>for</a:t>
            </a:r>
            <a:r>
              <a:rPr kumimoji="1" lang="ko-KR" altLang="en-US" sz="2000" dirty="0">
                <a:solidFill>
                  <a:srgbClr val="FF0000"/>
                </a:solidFill>
              </a:rPr>
              <a:t>문 </a:t>
            </a:r>
            <a:r>
              <a:rPr kumimoji="1" lang="ko-KR" altLang="en-US" sz="2000" dirty="0"/>
              <a:t>입니다</a:t>
            </a:r>
            <a:r>
              <a:rPr kumimoji="1" lang="en-US" altLang="ko-KR" sz="2000" dirty="0"/>
              <a:t>)</a:t>
            </a:r>
          </a:p>
          <a:p>
            <a:pPr marL="0" indent="0">
              <a:buNone/>
            </a:pP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535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7531-902E-4C45-B24D-7C077C6D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Hint!!</a:t>
            </a:r>
            <a:endParaRPr kumimoji="1"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921AFA5-BAC1-3E48-85D7-984A2907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790" y="1603006"/>
            <a:ext cx="4890351" cy="5167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650A5C-594F-C245-B0D3-34C55542B23C}"/>
              </a:ext>
            </a:extLst>
          </p:cNvPr>
          <p:cNvSpPr txBox="1"/>
          <p:nvPr/>
        </p:nvSpPr>
        <p:spPr>
          <a:xfrm>
            <a:off x="488515" y="1891430"/>
            <a:ext cx="447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문자열의 공백을 제거하기 위해선</a:t>
            </a:r>
            <a:endParaRPr kumimoji="1" lang="en-US" altLang="ko-KR" dirty="0"/>
          </a:p>
          <a:p>
            <a:r>
              <a:rPr kumimoji="1" lang="en-US" altLang="ko-KR" dirty="0"/>
              <a:t> replace </a:t>
            </a:r>
            <a:r>
              <a:rPr kumimoji="1" lang="ko-KR" altLang="en-US" dirty="0"/>
              <a:t>내장 함수를 사용하시면 됩니다</a:t>
            </a:r>
            <a:r>
              <a:rPr kumimoji="1" lang="en-US" altLang="ko-KR" dirty="0"/>
              <a:t>!!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49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121</Words>
  <Application>Microsoft Macintosh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Django-1</vt:lpstr>
      <vt:lpstr>목표!</vt:lpstr>
      <vt:lpstr>과제 ㅜㅜ</vt:lpstr>
      <vt:lpstr>Hint!!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Django-1</dc:title>
  <dc:creator>JUNHYEONGJIN</dc:creator>
  <cp:lastModifiedBy>JUNHYEONGJIN</cp:lastModifiedBy>
  <cp:revision>6</cp:revision>
  <dcterms:created xsi:type="dcterms:W3CDTF">2021-07-23T15:13:38Z</dcterms:created>
  <dcterms:modified xsi:type="dcterms:W3CDTF">2021-07-23T15:42:47Z</dcterms:modified>
</cp:coreProperties>
</file>