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3"/>
  </p:normalViewPr>
  <p:slideViewPr>
    <p:cSldViewPr>
      <p:cViewPr varScale="1">
        <p:scale>
          <a:sx n="68" d="100"/>
          <a:sy n="68" d="100"/>
        </p:scale>
        <p:origin x="1000" y="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1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19.png"/><Relationship Id="rId4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" Type="http://schemas.openxmlformats.org/officeDocument/2006/relationships/image" Target="../media/image1.png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5" Type="http://schemas.openxmlformats.org/officeDocument/2006/relationships/image" Target="../media/image5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19.png"/><Relationship Id="rId4" Type="http://schemas.openxmlformats.org/officeDocument/2006/relationships/image" Target="../media/image5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5" Type="http://schemas.openxmlformats.org/officeDocument/2006/relationships/image" Target="../media/image19.png"/><Relationship Id="rId4" Type="http://schemas.openxmlformats.org/officeDocument/2006/relationships/image" Target="../media/image6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15719" y="0"/>
            <a:ext cx="18295238" cy="10285714"/>
            <a:chOff x="-115719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15719" y="0"/>
              <a:ext cx="18295238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82103" y="2918912"/>
            <a:ext cx="10548132" cy="443649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50478" y="7365364"/>
            <a:ext cx="4080995" cy="70284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519536" y="6854630"/>
            <a:ext cx="5246643" cy="117491"/>
            <a:chOff x="6519536" y="6854630"/>
            <a:chExt cx="5246643" cy="11749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19536" y="6854630"/>
              <a:ext cx="5246643" cy="11749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519536" y="6968947"/>
            <a:ext cx="5246643" cy="117491"/>
            <a:chOff x="6519536" y="6968947"/>
            <a:chExt cx="5246643" cy="11749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19536" y="6968947"/>
              <a:ext cx="5246643" cy="11749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519536" y="2899191"/>
            <a:ext cx="5246643" cy="117491"/>
            <a:chOff x="6519536" y="2899191"/>
            <a:chExt cx="5246643" cy="11749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19536" y="2899191"/>
              <a:ext cx="5246643" cy="117491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50478" y="1573021"/>
            <a:ext cx="6510141" cy="140470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66145" y="2748040"/>
            <a:ext cx="4172594" cy="91427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36884" y="4499050"/>
            <a:ext cx="10587390" cy="338124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94716" y="966374"/>
            <a:ext cx="1867189" cy="1538388"/>
            <a:chOff x="1694716" y="966374"/>
            <a:chExt cx="1867189" cy="153838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94716" y="966374"/>
              <a:ext cx="1867189" cy="15383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5EBC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75328" y="2235253"/>
            <a:ext cx="13777146" cy="446129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21297" y="6923049"/>
            <a:ext cx="5408209" cy="70087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519536" y="6412316"/>
            <a:ext cx="5246643" cy="117491"/>
            <a:chOff x="6519536" y="6412316"/>
            <a:chExt cx="5246643" cy="11749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19536" y="6412316"/>
              <a:ext cx="5246643" cy="11749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519536" y="6526633"/>
            <a:ext cx="5246643" cy="117491"/>
            <a:chOff x="6519536" y="6526633"/>
            <a:chExt cx="5246643" cy="11749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19536" y="6526633"/>
              <a:ext cx="5246643" cy="11749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50745" y="1876936"/>
            <a:ext cx="1516547" cy="109864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95241" y="2312720"/>
            <a:ext cx="1222573" cy="131158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367623" y="3362630"/>
            <a:ext cx="2034349" cy="494045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515895" y="2312720"/>
            <a:ext cx="1318570" cy="131158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588287" y="3362630"/>
            <a:ext cx="1583935" cy="49879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295243" y="5962717"/>
            <a:ext cx="1319332" cy="1311586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367623" y="7012630"/>
            <a:ext cx="980064" cy="49879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515939" y="5962717"/>
            <a:ext cx="1329998" cy="131158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588318" y="7012630"/>
            <a:ext cx="673621" cy="49711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630178" y="2238470"/>
            <a:ext cx="2308893" cy="117491"/>
            <a:chOff x="12630178" y="2238470"/>
            <a:chExt cx="2308893" cy="11749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630178" y="2238470"/>
              <a:ext cx="2308893" cy="1174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409524" y="2238470"/>
            <a:ext cx="2308893" cy="117491"/>
            <a:chOff x="9409524" y="2238470"/>
            <a:chExt cx="2308893" cy="11749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409524" y="2238470"/>
              <a:ext cx="2308893" cy="11749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630178" y="5880534"/>
            <a:ext cx="2308893" cy="117491"/>
            <a:chOff x="12630178" y="5880534"/>
            <a:chExt cx="2308893" cy="11749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630178" y="5880534"/>
              <a:ext cx="2308893" cy="11749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409524" y="5880534"/>
            <a:ext cx="2308893" cy="117491"/>
            <a:chOff x="9409524" y="5880534"/>
            <a:chExt cx="2308893" cy="11749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409524" y="5880534"/>
              <a:ext cx="2308893" cy="11749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45719" y="3402852"/>
            <a:ext cx="8606166" cy="223837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76192" y="2194759"/>
            <a:ext cx="2285276" cy="65579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259198" y="3232154"/>
            <a:ext cx="2508086" cy="2508086"/>
            <a:chOff x="11259198" y="3232154"/>
            <a:chExt cx="2508086" cy="250808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59198" y="3232154"/>
              <a:ext cx="2508086" cy="2508086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503928" y="3678711"/>
            <a:ext cx="2103518" cy="218459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333333" y="4872240"/>
            <a:ext cx="1829173" cy="246857"/>
            <a:chOff x="11333333" y="4872240"/>
            <a:chExt cx="1829173" cy="24685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333333" y="4872240"/>
              <a:ext cx="1829173" cy="2468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57572" y="1159380"/>
            <a:ext cx="3354217" cy="3354217"/>
            <a:chOff x="1457572" y="1159380"/>
            <a:chExt cx="3354217" cy="335421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57572" y="1159380"/>
              <a:ext cx="3354217" cy="335421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456250" y="1146813"/>
            <a:ext cx="3388042" cy="3388042"/>
            <a:chOff x="5456250" y="1146813"/>
            <a:chExt cx="3388042" cy="338804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56250" y="1146813"/>
              <a:ext cx="3388042" cy="338804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480062" y="1159380"/>
            <a:ext cx="3354217" cy="3354217"/>
            <a:chOff x="9480062" y="1159380"/>
            <a:chExt cx="3354217" cy="335421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80062" y="1159380"/>
              <a:ext cx="3354217" cy="335421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478740" y="1146813"/>
            <a:ext cx="3379351" cy="3379351"/>
            <a:chOff x="13478740" y="1146813"/>
            <a:chExt cx="3379351" cy="337935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478740" y="1146813"/>
              <a:ext cx="3379351" cy="337935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36314" y="4281698"/>
            <a:ext cx="3396732" cy="4790536"/>
            <a:chOff x="1436314" y="4281698"/>
            <a:chExt cx="3396732" cy="479053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436314" y="4281698"/>
              <a:ext cx="3396732" cy="479053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447559" y="4281698"/>
            <a:ext cx="3396732" cy="4790536"/>
            <a:chOff x="5447559" y="4281698"/>
            <a:chExt cx="3396732" cy="479053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5447559" y="4281698"/>
              <a:ext cx="3396732" cy="479053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458804" y="4281698"/>
            <a:ext cx="3396732" cy="4790536"/>
            <a:chOff x="9458804" y="4281698"/>
            <a:chExt cx="3396732" cy="479053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9458804" y="4281698"/>
              <a:ext cx="3396732" cy="479053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3478740" y="4323121"/>
            <a:ext cx="3396732" cy="4790536"/>
            <a:chOff x="13478740" y="4323121"/>
            <a:chExt cx="3396732" cy="4790536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13478740" y="4323121"/>
              <a:ext cx="3396732" cy="4790536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88345" y="5011745"/>
            <a:ext cx="2095741" cy="1021976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740727" y="6388406"/>
            <a:ext cx="2692502" cy="1360347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804831" y="5011745"/>
            <a:ext cx="2065456" cy="1016833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809059" y="6216850"/>
            <a:ext cx="2731490" cy="2080558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816097" y="5011745"/>
            <a:ext cx="2350973" cy="1023119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797431" y="6479708"/>
            <a:ext cx="2338485" cy="1347395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827335" y="5011745"/>
            <a:ext cx="2126597" cy="1025405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3618134" y="6224149"/>
            <a:ext cx="3214785" cy="20531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16100" y="3474700"/>
            <a:ext cx="6685700" cy="218725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46575" y="2194759"/>
            <a:ext cx="2333275" cy="65579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119440" y="3323215"/>
            <a:ext cx="2508086" cy="2508086"/>
            <a:chOff x="5119440" y="3323215"/>
            <a:chExt cx="2508086" cy="250808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19440" y="3323215"/>
              <a:ext cx="2508086" cy="2508086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64170" y="3788820"/>
            <a:ext cx="2021636" cy="218459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214678" y="4982349"/>
            <a:ext cx="1829173" cy="246857"/>
            <a:chOff x="5214678" y="4982349"/>
            <a:chExt cx="1829173" cy="24685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14678" y="4982349"/>
              <a:ext cx="1829173" cy="2468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1660" y="1275882"/>
            <a:ext cx="1485677" cy="113014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25469" y="2316787"/>
            <a:ext cx="7577632" cy="107852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26420" y="7585402"/>
            <a:ext cx="13561905" cy="184844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314286" y="5583741"/>
            <a:ext cx="8114286" cy="226376"/>
            <a:chOff x="6314286" y="5583741"/>
            <a:chExt cx="8114286" cy="22637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14286" y="5583741"/>
              <a:ext cx="8114286" cy="22637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725469" y="4157274"/>
            <a:ext cx="1426250" cy="109376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809277" y="5491100"/>
            <a:ext cx="1056888" cy="54490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761620" y="5484596"/>
            <a:ext cx="828360" cy="52631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314286" y="6392672"/>
            <a:ext cx="6495238" cy="226376"/>
            <a:chOff x="6314286" y="6392672"/>
            <a:chExt cx="6495238" cy="22637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14286" y="6392672"/>
              <a:ext cx="6495238" cy="226376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771182" y="6280986"/>
            <a:ext cx="1056888" cy="568519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761659" y="6295198"/>
            <a:ext cx="828360" cy="52463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333333" y="7182420"/>
            <a:ext cx="5352381" cy="226376"/>
            <a:chOff x="6333333" y="7182420"/>
            <a:chExt cx="5352381" cy="22637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33333" y="7182420"/>
              <a:ext cx="5352381" cy="226376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771182" y="7089776"/>
            <a:ext cx="1025498" cy="54642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761620" y="7083272"/>
            <a:ext cx="828360" cy="52631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542857" y="5583384"/>
            <a:ext cx="1725961" cy="263315"/>
            <a:chOff x="9542857" y="5583384"/>
            <a:chExt cx="1725961" cy="26331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542857" y="5583384"/>
              <a:ext cx="1725961" cy="26331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977021" y="7172896"/>
            <a:ext cx="1785752" cy="242945"/>
            <a:chOff x="7977021" y="7172896"/>
            <a:chExt cx="1785752" cy="242945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977021" y="7172896"/>
              <a:ext cx="1785752" cy="24294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45719" y="3408033"/>
            <a:ext cx="4459266" cy="225392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76192" y="2194759"/>
            <a:ext cx="2333656" cy="65579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587152" y="3256551"/>
            <a:ext cx="2508086" cy="2508086"/>
            <a:chOff x="7587152" y="3256551"/>
            <a:chExt cx="2508086" cy="250808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87152" y="3256551"/>
              <a:ext cx="2508086" cy="2508086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831882" y="3722156"/>
            <a:ext cx="2005004" cy="220250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661288" y="4915685"/>
            <a:ext cx="1829173" cy="246857"/>
            <a:chOff x="7661288" y="4915685"/>
            <a:chExt cx="1829173" cy="24685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61288" y="4915685"/>
              <a:ext cx="1829173" cy="2468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47098" y="4523317"/>
            <a:ext cx="4378717" cy="137140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49954" y="5906497"/>
            <a:ext cx="6762746" cy="246691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913812" y="4523317"/>
            <a:ext cx="4743597" cy="1373694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816668" y="5992211"/>
            <a:ext cx="5233766" cy="157984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066667" y="6703321"/>
            <a:ext cx="4152381" cy="123429"/>
            <a:chOff x="7066667" y="6703321"/>
            <a:chExt cx="4152381" cy="123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7066667" y="6703321"/>
              <a:ext cx="4152381" cy="123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476190" y="1860417"/>
            <a:ext cx="11333333" cy="1675735"/>
            <a:chOff x="3476190" y="1860417"/>
            <a:chExt cx="11333333" cy="167573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76190" y="1860417"/>
              <a:ext cx="11333333" cy="167573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419764" y="2212122"/>
            <a:ext cx="1082087" cy="972325"/>
            <a:chOff x="4419764" y="2212122"/>
            <a:chExt cx="1082087" cy="97232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19764" y="2212122"/>
              <a:ext cx="1082087" cy="97232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488670" y="2085146"/>
            <a:ext cx="5415231" cy="137140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45719" y="3474700"/>
            <a:ext cx="2910302" cy="217872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76192" y="2194763"/>
            <a:ext cx="2338989" cy="65579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587152" y="3256551"/>
            <a:ext cx="2508086" cy="2508086"/>
            <a:chOff x="7587152" y="3256551"/>
            <a:chExt cx="2508086" cy="250808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87152" y="3256551"/>
              <a:ext cx="2508086" cy="2508086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831878" y="3723733"/>
            <a:ext cx="1993489" cy="218302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661288" y="4915685"/>
            <a:ext cx="1829173" cy="246857"/>
            <a:chOff x="7661288" y="4915685"/>
            <a:chExt cx="1829173" cy="24685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61288" y="4915685"/>
              <a:ext cx="1829173" cy="2468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사용자 지정</PresentationFormat>
  <Paragraphs>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JUNHYEONGJIN</cp:lastModifiedBy>
  <cp:revision>2</cp:revision>
  <dcterms:created xsi:type="dcterms:W3CDTF">2022-03-02T23:31:26Z</dcterms:created>
  <dcterms:modified xsi:type="dcterms:W3CDTF">2022-03-02T14:31:51Z</dcterms:modified>
</cp:coreProperties>
</file>