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42F230-9716-4026-9AF1-8535DA8A2014}" v="26" dt="2023-07-19T08:20:57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>
        <p:scale>
          <a:sx n="100" d="100"/>
          <a:sy n="100" d="100"/>
        </p:scale>
        <p:origin x="76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B6E54F1A-B9D2-F553-741D-445ED2206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4677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77FB96-7017-ACEE-982E-8F72CD46A261}"/>
              </a:ext>
            </a:extLst>
          </p:cNvPr>
          <p:cNvSpPr txBox="1"/>
          <p:nvPr/>
        </p:nvSpPr>
        <p:spPr>
          <a:xfrm>
            <a:off x="7825994" y="141287"/>
            <a:ext cx="103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header</a:t>
            </a:r>
            <a:endParaRPr lang="ko-KR" altLang="en-US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43C1A5D1-2CD6-239F-2BDD-6315D10E8F60}"/>
              </a:ext>
            </a:extLst>
          </p:cNvPr>
          <p:cNvCxnSpPr>
            <a:stCxn id="6" idx="1"/>
          </p:cNvCxnSpPr>
          <p:nvPr/>
        </p:nvCxnSpPr>
        <p:spPr>
          <a:xfrm rot="10800000">
            <a:off x="7390990" y="141287"/>
            <a:ext cx="435005" cy="18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C6554A81-769B-117C-6A5E-F0776C1D0424}"/>
              </a:ext>
            </a:extLst>
          </p:cNvPr>
          <p:cNvSpPr/>
          <p:nvPr/>
        </p:nvSpPr>
        <p:spPr>
          <a:xfrm>
            <a:off x="6880161" y="0"/>
            <a:ext cx="455004" cy="282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6AA8936A-E67C-36E4-EBE5-0B2A796C2127}"/>
              </a:ext>
            </a:extLst>
          </p:cNvPr>
          <p:cNvSpPr/>
          <p:nvPr/>
        </p:nvSpPr>
        <p:spPr>
          <a:xfrm>
            <a:off x="6880161" y="141287"/>
            <a:ext cx="455004" cy="1301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5D78AF-AD0F-A23D-AE7A-FF5338F4183C}"/>
              </a:ext>
            </a:extLst>
          </p:cNvPr>
          <p:cNvSpPr txBox="1"/>
          <p:nvPr/>
        </p:nvSpPr>
        <p:spPr>
          <a:xfrm>
            <a:off x="7825994" y="561975"/>
            <a:ext cx="87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nav</a:t>
            </a:r>
            <a:endParaRPr lang="ko-KR" altLang="en-US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DCE91873-5B56-32ED-7CA8-6AFBEA7BD1C2}"/>
              </a:ext>
            </a:extLst>
          </p:cNvPr>
          <p:cNvCxnSpPr>
            <a:cxnSpLocks/>
          </p:cNvCxnSpPr>
          <p:nvPr/>
        </p:nvCxnSpPr>
        <p:spPr>
          <a:xfrm rot="16200000" flipV="1">
            <a:off x="7327677" y="241108"/>
            <a:ext cx="535708" cy="5207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3022B01D-2894-3E77-96A3-54B50BC7E0E6}"/>
              </a:ext>
            </a:extLst>
          </p:cNvPr>
          <p:cNvSpPr/>
          <p:nvPr/>
        </p:nvSpPr>
        <p:spPr>
          <a:xfrm>
            <a:off x="6880160" y="6519227"/>
            <a:ext cx="455004" cy="3387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A1D346-D95B-23C0-6957-8F43291BC9FB}"/>
              </a:ext>
            </a:extLst>
          </p:cNvPr>
          <p:cNvSpPr txBox="1"/>
          <p:nvPr/>
        </p:nvSpPr>
        <p:spPr>
          <a:xfrm>
            <a:off x="7335164" y="6519227"/>
            <a:ext cx="116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3708FFCE-B400-E645-5A01-938BE5A63D7F}"/>
              </a:ext>
            </a:extLst>
          </p:cNvPr>
          <p:cNvSpPr/>
          <p:nvPr/>
        </p:nvSpPr>
        <p:spPr>
          <a:xfrm>
            <a:off x="6817209" y="292925"/>
            <a:ext cx="455004" cy="6195743"/>
          </a:xfrm>
          <a:prstGeom prst="rightBrace">
            <a:avLst>
              <a:gd name="adj1" fmla="val 8333"/>
              <a:gd name="adj2" fmla="val 498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5B7B29-E5D2-0C03-F450-79A65850D7FC}"/>
              </a:ext>
            </a:extLst>
          </p:cNvPr>
          <p:cNvSpPr txBox="1"/>
          <p:nvPr/>
        </p:nvSpPr>
        <p:spPr>
          <a:xfrm>
            <a:off x="7390990" y="3171269"/>
            <a:ext cx="33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section</a:t>
            </a:r>
            <a:endParaRPr lang="ko-KR" altLang="en-US" dirty="0"/>
          </a:p>
        </p:txBody>
      </p:sp>
      <p:sp>
        <p:nvSpPr>
          <p:cNvPr id="18" name="오른쪽 중괄호 17">
            <a:extLst>
              <a:ext uri="{FF2B5EF4-FFF2-40B4-BE49-F238E27FC236}">
                <a16:creationId xmlns:a16="http://schemas.microsoft.com/office/drawing/2014/main" id="{7D5BA247-9881-2B57-FFCC-9C2F3CCF31BB}"/>
              </a:ext>
            </a:extLst>
          </p:cNvPr>
          <p:cNvSpPr/>
          <p:nvPr/>
        </p:nvSpPr>
        <p:spPr>
          <a:xfrm>
            <a:off x="6819766" y="302021"/>
            <a:ext cx="335033" cy="338773"/>
          </a:xfrm>
          <a:prstGeom prst="rightBrace">
            <a:avLst>
              <a:gd name="adj1" fmla="val 8333"/>
              <a:gd name="adj2" fmla="val 477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121357-EFA2-79C7-F9B6-1113DFBED8A7}"/>
              </a:ext>
            </a:extLst>
          </p:cNvPr>
          <p:cNvSpPr txBox="1"/>
          <p:nvPr/>
        </p:nvSpPr>
        <p:spPr>
          <a:xfrm>
            <a:off x="8160639" y="1706880"/>
            <a:ext cx="154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article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BB91FB1-7498-E8B5-3489-D1F20F362DDA}"/>
              </a:ext>
            </a:extLst>
          </p:cNvPr>
          <p:cNvCxnSpPr>
            <a:stCxn id="21" idx="1"/>
            <a:endCxn id="18" idx="1"/>
          </p:cNvCxnSpPr>
          <p:nvPr/>
        </p:nvCxnSpPr>
        <p:spPr>
          <a:xfrm flipH="1" flipV="1">
            <a:off x="7154799" y="463788"/>
            <a:ext cx="1005840" cy="1427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른쪽 중괄호 23">
            <a:extLst>
              <a:ext uri="{FF2B5EF4-FFF2-40B4-BE49-F238E27FC236}">
                <a16:creationId xmlns:a16="http://schemas.microsoft.com/office/drawing/2014/main" id="{6B906B23-BC24-9A7E-7E23-C066D1935F34}"/>
              </a:ext>
            </a:extLst>
          </p:cNvPr>
          <p:cNvSpPr/>
          <p:nvPr/>
        </p:nvSpPr>
        <p:spPr>
          <a:xfrm rot="10800000">
            <a:off x="2047089" y="640794"/>
            <a:ext cx="455004" cy="1734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중괄호 24">
            <a:extLst>
              <a:ext uri="{FF2B5EF4-FFF2-40B4-BE49-F238E27FC236}">
                <a16:creationId xmlns:a16="http://schemas.microsoft.com/office/drawing/2014/main" id="{C8C5CA43-C747-0907-FABC-643BBE179ED0}"/>
              </a:ext>
            </a:extLst>
          </p:cNvPr>
          <p:cNvSpPr/>
          <p:nvPr/>
        </p:nvSpPr>
        <p:spPr>
          <a:xfrm>
            <a:off x="5272153" y="2561920"/>
            <a:ext cx="455004" cy="9786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중괄호 26">
            <a:extLst>
              <a:ext uri="{FF2B5EF4-FFF2-40B4-BE49-F238E27FC236}">
                <a16:creationId xmlns:a16="http://schemas.microsoft.com/office/drawing/2014/main" id="{A27D8BD6-0BC0-EEBC-D133-CD964DE18907}"/>
              </a:ext>
            </a:extLst>
          </p:cNvPr>
          <p:cNvSpPr/>
          <p:nvPr/>
        </p:nvSpPr>
        <p:spPr>
          <a:xfrm>
            <a:off x="5254791" y="3619750"/>
            <a:ext cx="455004" cy="9786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9CA27CCD-7500-3031-3ADD-1857D7924C96}"/>
              </a:ext>
            </a:extLst>
          </p:cNvPr>
          <p:cNvSpPr/>
          <p:nvPr/>
        </p:nvSpPr>
        <p:spPr>
          <a:xfrm>
            <a:off x="5270349" y="4749535"/>
            <a:ext cx="455004" cy="8511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오른쪽 중괄호 29">
            <a:extLst>
              <a:ext uri="{FF2B5EF4-FFF2-40B4-BE49-F238E27FC236}">
                <a16:creationId xmlns:a16="http://schemas.microsoft.com/office/drawing/2014/main" id="{C8E2A266-AAA3-5C1F-21B5-6B32B22B0472}"/>
              </a:ext>
            </a:extLst>
          </p:cNvPr>
          <p:cNvSpPr/>
          <p:nvPr/>
        </p:nvSpPr>
        <p:spPr>
          <a:xfrm>
            <a:off x="5270349" y="5676938"/>
            <a:ext cx="455004" cy="8511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오른쪽 중괄호 32">
            <a:extLst>
              <a:ext uri="{FF2B5EF4-FFF2-40B4-BE49-F238E27FC236}">
                <a16:creationId xmlns:a16="http://schemas.microsoft.com/office/drawing/2014/main" id="{1AF46CB1-4631-A885-6F2A-AF00A511799E}"/>
              </a:ext>
            </a:extLst>
          </p:cNvPr>
          <p:cNvSpPr/>
          <p:nvPr/>
        </p:nvSpPr>
        <p:spPr>
          <a:xfrm>
            <a:off x="5270349" y="640794"/>
            <a:ext cx="455004" cy="1734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601AF32-50BF-6250-B7D8-191D83AD802E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5725353" y="1891546"/>
            <a:ext cx="2435286" cy="1159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CA6EE7D-E82A-52AE-C084-A7AE8F277020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5725353" y="1891546"/>
            <a:ext cx="2435286" cy="223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819455C-7316-6A68-44F5-9D16E03181B0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5740911" y="1891546"/>
            <a:ext cx="2419728" cy="328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FA8AF8F-9A42-DA06-3473-9A6356FD130E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5752471" y="1891546"/>
            <a:ext cx="2408168" cy="421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B7FFEEF-7458-7D06-55F2-B596958B9753}"/>
              </a:ext>
            </a:extLst>
          </p:cNvPr>
          <p:cNvSpPr txBox="1"/>
          <p:nvPr/>
        </p:nvSpPr>
        <p:spPr>
          <a:xfrm>
            <a:off x="5813679" y="1409700"/>
            <a:ext cx="100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aside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C66713-088A-0CF1-AF6E-1E9EE1DAB122}"/>
              </a:ext>
            </a:extLst>
          </p:cNvPr>
          <p:cNvSpPr txBox="1"/>
          <p:nvPr/>
        </p:nvSpPr>
        <p:spPr>
          <a:xfrm>
            <a:off x="685419" y="1165860"/>
            <a:ext cx="136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article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임형준</dc:creator>
  <cp:lastModifiedBy>임형준</cp:lastModifiedBy>
  <cp:revision>2</cp:revision>
  <dcterms:created xsi:type="dcterms:W3CDTF">2023-04-24T08:56:56Z</dcterms:created>
  <dcterms:modified xsi:type="dcterms:W3CDTF">2023-07-19T08:24:09Z</dcterms:modified>
</cp:coreProperties>
</file>