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8B31E-236E-46A7-B905-6F71016C6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02FB99-5B3C-402A-A32C-E2A6B1BC1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130EB-5F46-4C71-940E-5111AA48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136B-F321-4059-A027-48B3944009E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02DB9C-8C08-411F-9283-655B8A30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1E7AC-1A68-45A0-BBAE-4DEF484E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5376-AE72-40ED-A02F-B3375EE15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4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77A3D-BB12-477E-A61C-7A705BB3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D62F78-33D9-4255-A211-87A0C53F6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C1180-EDE4-448C-A205-AA350601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136B-F321-4059-A027-48B3944009E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4D627-D1CC-41D3-A00F-171DAB0C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0F2FE-A0A8-4C1F-82C6-F9FE133F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5376-AE72-40ED-A02F-B3375EE15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8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31CC0B-FD62-4F59-AB95-3F13B2547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D0130C-F4AF-4DFA-87AB-086B5926F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DB1A5-7E02-4574-93EA-B75140D5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136B-F321-4059-A027-48B3944009E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78BD08-2D3B-4392-919E-FDEC7541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A28A8-5390-4D05-87AD-B2224A39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5376-AE72-40ED-A02F-B3375EE15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90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D3D7E-F91B-44DF-B92E-2BE38F5B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583C17-6A5E-442A-BF62-F37DF1311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DB448-2451-4557-9B33-0D287539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136B-F321-4059-A027-48B3944009E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4D568-95F0-4227-8B05-610E8304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F097F-8E6F-4084-8FDD-7FE81268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5376-AE72-40ED-A02F-B3375EE15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3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CCF7E-E179-4750-8CF5-C76FE024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FC6D81-31A1-426C-B543-CFA05CA2E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54D75-CB1D-4574-AFBB-CF32E9FB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136B-F321-4059-A027-48B3944009E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E02A7B-5381-4EF7-B273-25F5B437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8BA69-BBCE-4CF0-8A19-034E3D2D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5376-AE72-40ED-A02F-B3375EE15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6A0F8-78D8-4704-97CA-4186A5BF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E7D67-8A73-4AAE-8910-D2DA22F38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61233A-247E-4491-BF17-3168634E4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7AE81D-0251-42C4-88AB-BDF4263A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136B-F321-4059-A027-48B3944009E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8545DD-FDB2-41E7-9A90-97A253C5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FC8970-546C-41B4-921D-BAECB0BB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5376-AE72-40ED-A02F-B3375EE15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2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1819A-D70F-47A9-9FC5-66E27C54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51CBF5-E894-4032-903B-E2971FC8D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7E486D-DA8E-4DFE-8DB7-E0FAA570B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3ABEDA-A80D-4422-A1D0-DEF220DC4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911799-1DAB-463D-B2C1-18CDDC644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51C219-A373-4BBA-858D-79D5AAC4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136B-F321-4059-A027-48B3944009E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9CF07D-A477-4632-B5BF-F488E6FD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2F1B53-0555-4205-8427-D829FAA4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5376-AE72-40ED-A02F-B3375EE15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45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C95A0-8090-4F3B-A31F-44B7D0BF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AF3D21-797F-43CA-A2E2-9CCCF86E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136B-F321-4059-A027-48B3944009E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40A8C7-422B-4602-9E73-BB03D658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32103D-540A-4F35-9825-CC4196D2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5376-AE72-40ED-A02F-B3375EE15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36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1CB714-3FD9-49DD-ACAD-FB2DEF74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136B-F321-4059-A027-48B3944009E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470583-6EA8-463C-A675-1C88C149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4F9ED-8ED9-4821-94C2-BAFC0B8E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5376-AE72-40ED-A02F-B3375EE15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37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43303-0D87-45DE-ACF7-D87145ED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A8D1D-D361-47C3-9F3E-BDF88F8F2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2DDBAA-93B1-4526-8D47-BFC2C9BF4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1D7640-CDD4-4E68-8EAA-AFFBDDD9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136B-F321-4059-A027-48B3944009E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059D6B-FE60-4613-9FDD-3438090F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D9FC34-5555-4C92-8A10-8517292E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5376-AE72-40ED-A02F-B3375EE15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66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D0FE1-8814-4C9B-9478-42720CCD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4AF1B1-79AC-4375-A244-0EC61DF41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16A39E-4DF0-4A2C-BC57-6056481DF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85ABD-1F95-4AED-9E47-F9E80866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136B-F321-4059-A027-48B3944009E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6A1157-FC95-4C13-93E6-F10FB381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AF455-BA86-4F57-815E-6E6C967D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5376-AE72-40ED-A02F-B3375EE15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91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654C23-EB1B-4227-9C8E-2F7005C1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B37FB1-024B-431B-ADCB-AADFC29D3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391BE-45E3-4564-B6E0-25E7304F2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8136B-F321-4059-A027-48B3944009E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1F8CF-AC60-4740-B6EB-91C145703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22820-4BFE-446A-A70F-DE230C2D3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5376-AE72-40ED-A02F-B3375EE15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2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024DFA44-D356-4AF0-BE83-0851482C7781}"/>
              </a:ext>
            </a:extLst>
          </p:cNvPr>
          <p:cNvGrpSpPr/>
          <p:nvPr/>
        </p:nvGrpSpPr>
        <p:grpSpPr>
          <a:xfrm>
            <a:off x="2337863" y="1480865"/>
            <a:ext cx="7516274" cy="3896269"/>
            <a:chOff x="2337863" y="1480865"/>
            <a:chExt cx="7516274" cy="3896269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DE19217A-0923-4A1F-8FCE-511A9593F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7863" y="1480865"/>
              <a:ext cx="7516274" cy="389626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7B9704F-D137-4B71-8B58-4FD30CD1C4D4}"/>
                </a:ext>
              </a:extLst>
            </p:cNvPr>
            <p:cNvSpPr/>
            <p:nvPr/>
          </p:nvSpPr>
          <p:spPr>
            <a:xfrm>
              <a:off x="9336947" y="1480865"/>
              <a:ext cx="517190" cy="54927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FA1A24C-50A2-4E7E-9A00-9DD9BCE369B9}"/>
                </a:ext>
              </a:extLst>
            </p:cNvPr>
            <p:cNvSpPr/>
            <p:nvPr/>
          </p:nvSpPr>
          <p:spPr>
            <a:xfrm>
              <a:off x="2484540" y="3401245"/>
              <a:ext cx="4864216" cy="30669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879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FDDF396-0810-48B3-B6AD-2AB43CAA9437}"/>
              </a:ext>
            </a:extLst>
          </p:cNvPr>
          <p:cNvGrpSpPr/>
          <p:nvPr/>
        </p:nvGrpSpPr>
        <p:grpSpPr>
          <a:xfrm>
            <a:off x="3242864" y="2052445"/>
            <a:ext cx="5706271" cy="2753109"/>
            <a:chOff x="3242864" y="2052445"/>
            <a:chExt cx="5706271" cy="2753109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F183AB78-84B4-461B-9A96-A2640C629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2864" y="2052445"/>
              <a:ext cx="5706271" cy="2753109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37CF16A-1F7E-4539-AAC3-52889232009C}"/>
                </a:ext>
              </a:extLst>
            </p:cNvPr>
            <p:cNvCxnSpPr>
              <a:cxnSpLocks/>
            </p:cNvCxnSpPr>
            <p:nvPr/>
          </p:nvCxnSpPr>
          <p:spPr>
            <a:xfrm>
              <a:off x="4429387" y="3070371"/>
              <a:ext cx="92278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375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허형록</dc:creator>
  <cp:lastModifiedBy>허형록</cp:lastModifiedBy>
  <cp:revision>2</cp:revision>
  <dcterms:created xsi:type="dcterms:W3CDTF">2021-08-24T09:56:40Z</dcterms:created>
  <dcterms:modified xsi:type="dcterms:W3CDTF">2021-08-24T10:03:29Z</dcterms:modified>
</cp:coreProperties>
</file>