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18"/>
  </p:notesMasterIdLst>
  <p:sldIdLst>
    <p:sldId id="256" r:id="rId4"/>
    <p:sldId id="260" r:id="rId5"/>
    <p:sldId id="262" r:id="rId6"/>
    <p:sldId id="267" r:id="rId7"/>
    <p:sldId id="259" r:id="rId8"/>
    <p:sldId id="268" r:id="rId9"/>
    <p:sldId id="266" r:id="rId10"/>
    <p:sldId id="269" r:id="rId11"/>
    <p:sldId id="261" r:id="rId12"/>
    <p:sldId id="263" r:id="rId13"/>
    <p:sldId id="270" r:id="rId14"/>
    <p:sldId id="271" r:id="rId15"/>
    <p:sldId id="272" r:id="rId16"/>
    <p:sldId id="265" r:id="rId17"/>
  </p:sldIdLst>
  <p:sldSz cx="9144000" cy="5143500" type="screen16x9"/>
  <p:notesSz cx="6858000" cy="9144000"/>
  <p:embeddedFontLst>
    <p:embeddedFont>
      <p:font typeface="BusanBada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모음T" panose="0203050400010101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01" autoAdjust="0"/>
  </p:normalViewPr>
  <p:slideViewPr>
    <p:cSldViewPr>
      <p:cViewPr varScale="1">
        <p:scale>
          <a:sx n="73" d="100"/>
          <a:sy n="73" d="100"/>
        </p:scale>
        <p:origin x="1083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1F30-C4FB-4B08-ACD1-F262A2167E8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60968-DC27-4841-B6F5-B0A0407AE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47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5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0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8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1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8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968-DC27-4841-B6F5-B0A0407AE0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DB3BD-FA5C-4A8A-9EB8-583348DCAC38}"/>
              </a:ext>
            </a:extLst>
          </p:cNvPr>
          <p:cNvSpPr txBox="1"/>
          <p:nvPr/>
        </p:nvSpPr>
        <p:spPr>
          <a:xfrm>
            <a:off x="3347864" y="1707654"/>
            <a:ext cx="2683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</a:t>
            </a:r>
            <a:r>
              <a:rPr lang="en-US" altLang="ko-KR" sz="4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ormitory </a:t>
            </a:r>
          </a:p>
          <a:p>
            <a:r>
              <a:rPr lang="en-US" altLang="ko-KR" sz="4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</a:t>
            </a:r>
            <a:r>
              <a:rPr lang="en-US" altLang="ko-KR" sz="4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afeteria</a:t>
            </a:r>
            <a:endParaRPr lang="ko-KR" altLang="en-US" sz="4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09877-7023-476E-994C-33B9853BFAB0}"/>
              </a:ext>
            </a:extLst>
          </p:cNvPr>
          <p:cNvSpPr txBox="1"/>
          <p:nvPr/>
        </p:nvSpPr>
        <p:spPr>
          <a:xfrm>
            <a:off x="3059832" y="3219822"/>
            <a:ext cx="28630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행갱이와</a:t>
            </a:r>
            <a:r>
              <a:rPr lang="ko-KR" altLang="en-US" sz="1500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아이들</a:t>
            </a:r>
            <a:endParaRPr lang="en-US" altLang="ko-KR" sz="1500" b="1" dirty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500" b="1" dirty="0" err="1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박민성</a:t>
            </a:r>
            <a:r>
              <a:rPr lang="ko-KR" altLang="en-US" sz="1500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오현경 이승민</a:t>
            </a:r>
            <a:r>
              <a:rPr lang="en-US" altLang="ko-KR" sz="1500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500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이현민</a:t>
            </a:r>
            <a:endParaRPr lang="en-US" altLang="ko-KR" sz="1500" b="1" dirty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1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CF655-69EA-464A-87C9-17B4099BC984}"/>
              </a:ext>
            </a:extLst>
          </p:cNvPr>
          <p:cNvSpPr txBox="1"/>
          <p:nvPr/>
        </p:nvSpPr>
        <p:spPr>
          <a:xfrm>
            <a:off x="827584" y="339502"/>
            <a:ext cx="2574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255D925D-7299-461E-B7CD-58A86B7F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5854" y="1159494"/>
            <a:ext cx="1033923" cy="1033923"/>
          </a:xfrm>
          <a:prstGeom prst="rect">
            <a:avLst/>
          </a:prstGeom>
        </p:spPr>
      </p:pic>
      <p:pic>
        <p:nvPicPr>
          <p:cNvPr id="6" name="그래픽 5" descr="WiFi">
            <a:extLst>
              <a:ext uri="{FF2B5EF4-FFF2-40B4-BE49-F238E27FC236}">
                <a16:creationId xmlns:a16="http://schemas.microsoft.com/office/drawing/2014/main" id="{08C50562-88CB-440D-80C4-7974F9285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9450" y="1675312"/>
            <a:ext cx="914400" cy="914400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id="{3AA80B94-F925-475E-8B79-83B366E7C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0095" y="1059582"/>
            <a:ext cx="1073151" cy="1073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C9AB4-EDBF-458A-9B01-30C78F5A3C7E}"/>
              </a:ext>
            </a:extLst>
          </p:cNvPr>
          <p:cNvSpPr txBox="1"/>
          <p:nvPr/>
        </p:nvSpPr>
        <p:spPr>
          <a:xfrm>
            <a:off x="3152231" y="20807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E5372-B2F2-4309-A465-8E69FAB9A2DC}"/>
              </a:ext>
            </a:extLst>
          </p:cNvPr>
          <p:cNvSpPr txBox="1"/>
          <p:nvPr/>
        </p:nvSpPr>
        <p:spPr>
          <a:xfrm>
            <a:off x="6555128" y="20712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client</a:t>
            </a:r>
            <a:endParaRPr lang="ko-KR" altLang="en-US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D37AE-3718-4A38-B423-943047ECC765}"/>
              </a:ext>
            </a:extLst>
          </p:cNvPr>
          <p:cNvSpPr txBox="1"/>
          <p:nvPr/>
        </p:nvSpPr>
        <p:spPr>
          <a:xfrm>
            <a:off x="2584005" y="3381941"/>
            <a:ext cx="208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정보와 메뉴를 클라이언트에게 전달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C644B-8AD6-41D1-B4EA-B268693B85B0}"/>
              </a:ext>
            </a:extLst>
          </p:cNvPr>
          <p:cNvSpPr txBox="1"/>
          <p:nvPr/>
        </p:nvSpPr>
        <p:spPr>
          <a:xfrm>
            <a:off x="2483768" y="4192132"/>
            <a:ext cx="22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업데이트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691AB-259F-48B9-A84E-412782F0107B}"/>
              </a:ext>
            </a:extLst>
          </p:cNvPr>
          <p:cNvSpPr txBox="1"/>
          <p:nvPr/>
        </p:nvSpPr>
        <p:spPr>
          <a:xfrm>
            <a:off x="5940152" y="2687670"/>
            <a:ext cx="208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학번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4612C-7641-46BE-82E6-DDB7E4A4F17D}"/>
              </a:ext>
            </a:extLst>
          </p:cNvPr>
          <p:cNvSpPr txBox="1"/>
          <p:nvPr/>
        </p:nvSpPr>
        <p:spPr>
          <a:xfrm>
            <a:off x="496208" y="2080758"/>
            <a:ext cx="19297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UDP</a:t>
            </a:r>
            <a:r>
              <a:rPr lang="en-US" altLang="ko-KR" sz="23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통신으로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10E8C-24DB-4DBA-B36E-EE238C5B3A41}"/>
              </a:ext>
            </a:extLst>
          </p:cNvPr>
          <p:cNvSpPr txBox="1"/>
          <p:nvPr/>
        </p:nvSpPr>
        <p:spPr>
          <a:xfrm>
            <a:off x="2662287" y="2571750"/>
            <a:ext cx="184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메뉴에 대한 정보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5E0B4-C836-4D1F-B05A-6148AB907BD5}"/>
              </a:ext>
            </a:extLst>
          </p:cNvPr>
          <p:cNvSpPr txBox="1"/>
          <p:nvPr/>
        </p:nvSpPr>
        <p:spPr>
          <a:xfrm>
            <a:off x="5960031" y="3141871"/>
            <a:ext cx="208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5D350B-6AEE-4CAB-BB79-02E46AFC2B81}"/>
              </a:ext>
            </a:extLst>
          </p:cNvPr>
          <p:cNvSpPr txBox="1"/>
          <p:nvPr/>
        </p:nvSpPr>
        <p:spPr>
          <a:xfrm>
            <a:off x="5796136" y="3596072"/>
            <a:ext cx="25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이름 입력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서버에 파일이 없는 경우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501D5-893A-42EA-80AD-4C633FBBD890}"/>
              </a:ext>
            </a:extLst>
          </p:cNvPr>
          <p:cNvSpPr txBox="1"/>
          <p:nvPr/>
        </p:nvSpPr>
        <p:spPr>
          <a:xfrm>
            <a:off x="827584" y="318794"/>
            <a:ext cx="2642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D03E0-F5B4-493A-82B3-9EA482136131}"/>
              </a:ext>
            </a:extLst>
          </p:cNvPr>
          <p:cNvSpPr txBox="1"/>
          <p:nvPr/>
        </p:nvSpPr>
        <p:spPr>
          <a:xfrm>
            <a:off x="2411760" y="2686819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구현을 </a:t>
            </a:r>
            <a:r>
              <a:rPr lang="ko-KR" altLang="en-US" sz="25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동영상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으로 확인해보겠습니다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래픽 7" descr="클래퍼 보드">
            <a:extLst>
              <a:ext uri="{FF2B5EF4-FFF2-40B4-BE49-F238E27FC236}">
                <a16:creationId xmlns:a16="http://schemas.microsoft.com/office/drawing/2014/main" id="{4DE12C89-1A57-42E1-B598-B34A1F5CD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177241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2CA0FB-1E65-40EE-A3A5-B80FB82E528B}"/>
              </a:ext>
            </a:extLst>
          </p:cNvPr>
          <p:cNvSpPr txBox="1"/>
          <p:nvPr/>
        </p:nvSpPr>
        <p:spPr>
          <a:xfrm>
            <a:off x="2555776" y="3143458"/>
            <a:ext cx="4320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https://github.com/hyeongyeongandchild/foodProgram.git</a:t>
            </a:r>
            <a:endParaRPr lang="ko-KR" altLang="en-US" sz="13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35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501D5-893A-42EA-80AD-4C633FBBD890}"/>
              </a:ext>
            </a:extLst>
          </p:cNvPr>
          <p:cNvSpPr txBox="1"/>
          <p:nvPr/>
        </p:nvSpPr>
        <p:spPr>
          <a:xfrm>
            <a:off x="827584" y="318794"/>
            <a:ext cx="2574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보완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B3503B-3312-478D-AC06-95582D368847}"/>
              </a:ext>
            </a:extLst>
          </p:cNvPr>
          <p:cNvGrpSpPr/>
          <p:nvPr/>
        </p:nvGrpSpPr>
        <p:grpSpPr>
          <a:xfrm>
            <a:off x="683568" y="1851670"/>
            <a:ext cx="3528392" cy="1872208"/>
            <a:chOff x="755576" y="1851670"/>
            <a:chExt cx="3688481" cy="1872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7FF90E-5A60-4477-B8B6-D674F79C9341}"/>
                </a:ext>
              </a:extLst>
            </p:cNvPr>
            <p:cNvSpPr txBox="1"/>
            <p:nvPr/>
          </p:nvSpPr>
          <p:spPr>
            <a:xfrm>
              <a:off x="832064" y="2229887"/>
              <a:ext cx="3594920" cy="420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여러 </a:t>
              </a:r>
              <a:r>
                <a:rPr lang="en-US" altLang="ko-KR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client</a:t>
              </a:r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가 접속하는 경우</a:t>
              </a:r>
              <a:endParaRPr lang="en-US" altLang="ko-KR" sz="2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BBA8C1-518C-46A3-9E4B-DAA0178E4C51}"/>
                </a:ext>
              </a:extLst>
            </p:cNvPr>
            <p:cNvSpPr txBox="1"/>
            <p:nvPr/>
          </p:nvSpPr>
          <p:spPr>
            <a:xfrm>
              <a:off x="849137" y="2944229"/>
              <a:ext cx="3594920" cy="420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결과물 출력 디자인</a:t>
              </a:r>
              <a:endParaRPr lang="en-US" altLang="ko-KR" sz="2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06281333-2B02-4977-BFA8-3AAA962BD87A}"/>
                </a:ext>
              </a:extLst>
            </p:cNvPr>
            <p:cNvSpPr/>
            <p:nvPr/>
          </p:nvSpPr>
          <p:spPr>
            <a:xfrm>
              <a:off x="755576" y="1851670"/>
              <a:ext cx="3671408" cy="1872208"/>
            </a:xfrm>
            <a:prstGeom prst="frame">
              <a:avLst>
                <a:gd name="adj1" fmla="val 116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id="{AA66DD7A-3D79-4812-9CE9-AAD90C76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01460" y="2330574"/>
            <a:ext cx="649102" cy="9144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531829-603A-4FCE-AC40-48D3D778716F}"/>
              </a:ext>
            </a:extLst>
          </p:cNvPr>
          <p:cNvGrpSpPr/>
          <p:nvPr/>
        </p:nvGrpSpPr>
        <p:grpSpPr>
          <a:xfrm>
            <a:off x="5076056" y="1851670"/>
            <a:ext cx="3536198" cy="1872208"/>
            <a:chOff x="755576" y="1851670"/>
            <a:chExt cx="3696641" cy="18722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C4224-D873-4A79-B5C2-016ACD463ED8}"/>
                </a:ext>
              </a:extLst>
            </p:cNvPr>
            <p:cNvSpPr txBox="1"/>
            <p:nvPr/>
          </p:nvSpPr>
          <p:spPr>
            <a:xfrm>
              <a:off x="832064" y="2067694"/>
              <a:ext cx="3594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AutoNum type="arabicPeriod"/>
              </a:pPr>
              <a:r>
                <a:rPr lang="en-US" altLang="ko-KR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fork()</a:t>
              </a:r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함수를 통해 </a:t>
              </a:r>
              <a:endParaRPr lang="en-US" altLang="ko-KR" sz="2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다중 접속이 가능하도록 함</a:t>
              </a:r>
              <a:endParaRPr lang="en-US" altLang="ko-KR" sz="2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CB007-9E17-4FA1-9C22-86CC6C0DBE87}"/>
                </a:ext>
              </a:extLst>
            </p:cNvPr>
            <p:cNvSpPr txBox="1"/>
            <p:nvPr/>
          </p:nvSpPr>
          <p:spPr>
            <a:xfrm>
              <a:off x="857297" y="2848621"/>
              <a:ext cx="3594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2. curses</a:t>
              </a:r>
              <a:r>
                <a:rPr lang="ko-KR" altLang="en-US" sz="2000" b="1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와 같은 애니메이션 효과 함수를 사용함 </a:t>
              </a:r>
              <a:endParaRPr lang="en-US" altLang="ko-KR" sz="2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60F8BF4A-8479-45B7-A5C8-87EF3F085F65}"/>
                </a:ext>
              </a:extLst>
            </p:cNvPr>
            <p:cNvSpPr/>
            <p:nvPr/>
          </p:nvSpPr>
          <p:spPr>
            <a:xfrm>
              <a:off x="755576" y="1851670"/>
              <a:ext cx="3671408" cy="1872208"/>
            </a:xfrm>
            <a:prstGeom prst="frame">
              <a:avLst>
                <a:gd name="adj1" fmla="val 116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69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올린 손">
            <a:extLst>
              <a:ext uri="{FF2B5EF4-FFF2-40B4-BE49-F238E27FC236}">
                <a16:creationId xmlns:a16="http://schemas.microsoft.com/office/drawing/2014/main" id="{54956471-2FEE-48A9-96FE-FCDA06660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4189" y="1470489"/>
            <a:ext cx="1224136" cy="1224136"/>
          </a:xfrm>
          <a:prstGeom prst="rect">
            <a:avLst/>
          </a:prstGeom>
        </p:spPr>
      </p:pic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75674EEF-7AB9-45A4-82F0-FB649C136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219" y="1853957"/>
            <a:ext cx="1681336" cy="1681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7917F8-00E0-4154-ACAE-B2656FB9A47A}"/>
              </a:ext>
            </a:extLst>
          </p:cNvPr>
          <p:cNvSpPr txBox="1"/>
          <p:nvPr/>
        </p:nvSpPr>
        <p:spPr>
          <a:xfrm>
            <a:off x="2267743" y="2379154"/>
            <a:ext cx="31853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질문 받겠습니다</a:t>
            </a:r>
            <a:r>
              <a:rPr lang="en-US" altLang="ko-KR" sz="35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3500" b="1" dirty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52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0BD501-67C3-4EAE-BB1B-086AE3C94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6" y="385000"/>
            <a:ext cx="335534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345AB3-9396-4A30-9858-5A98B6166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4" y="2275397"/>
            <a:ext cx="3355340" cy="25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FC6A-D2F0-4B8B-A586-C1A20966FA60}"/>
              </a:ext>
            </a:extLst>
          </p:cNvPr>
          <p:cNvSpPr txBox="1"/>
          <p:nvPr/>
        </p:nvSpPr>
        <p:spPr>
          <a:xfrm>
            <a:off x="2433464" y="221171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  <p:pic>
        <p:nvPicPr>
          <p:cNvPr id="9" name="그래픽 8" descr="하트">
            <a:extLst>
              <a:ext uri="{FF2B5EF4-FFF2-40B4-BE49-F238E27FC236}">
                <a16:creationId xmlns:a16="http://schemas.microsoft.com/office/drawing/2014/main" id="{C6BC59FD-1284-44BB-BFC8-0D6791C57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856" y="2272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6E813C-0222-41F5-93A2-E1804265BD96}"/>
              </a:ext>
            </a:extLst>
          </p:cNvPr>
          <p:cNvSpPr txBox="1"/>
          <p:nvPr/>
        </p:nvSpPr>
        <p:spPr>
          <a:xfrm>
            <a:off x="3491880" y="2211710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아이디어 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3D4D0-4E8D-44CE-B422-C10E5E595B69}"/>
              </a:ext>
            </a:extLst>
          </p:cNvPr>
          <p:cNvSpPr txBox="1"/>
          <p:nvPr/>
        </p:nvSpPr>
        <p:spPr>
          <a:xfrm>
            <a:off x="3491880" y="2608625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단계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7B9F8-3B16-4F48-AB50-89F4A64ABF99}"/>
              </a:ext>
            </a:extLst>
          </p:cNvPr>
          <p:cNvSpPr txBox="1"/>
          <p:nvPr/>
        </p:nvSpPr>
        <p:spPr>
          <a:xfrm>
            <a:off x="3491880" y="3023627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en-US" altLang="ko-KR" sz="1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E95FB-1720-4C41-94A1-0E22E909D597}"/>
              </a:ext>
            </a:extLst>
          </p:cNvPr>
          <p:cNvSpPr txBox="1"/>
          <p:nvPr/>
        </p:nvSpPr>
        <p:spPr>
          <a:xfrm>
            <a:off x="3491880" y="3391884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보완</a:t>
            </a:r>
            <a:endParaRPr lang="en-US" altLang="ko-KR" sz="1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C996-99C0-4DEC-8FA8-513ABF8B5053}"/>
              </a:ext>
            </a:extLst>
          </p:cNvPr>
          <p:cNvSpPr txBox="1"/>
          <p:nvPr/>
        </p:nvSpPr>
        <p:spPr>
          <a:xfrm>
            <a:off x="827584" y="339502"/>
            <a:ext cx="2642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아이디어 동기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B2389-0FE1-4B0D-BCA8-0DBF3CBFEFD5}"/>
              </a:ext>
            </a:extLst>
          </p:cNvPr>
          <p:cNvSpPr txBox="1"/>
          <p:nvPr/>
        </p:nvSpPr>
        <p:spPr>
          <a:xfrm>
            <a:off x="2615208" y="2695330"/>
            <a:ext cx="3913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일상생활에서 쉽게 접할 수 있는 프로그램 없을까</a:t>
            </a:r>
            <a:r>
              <a:rPr lang="en-US" altLang="ko-KR" sz="2000" b="1" dirty="0">
                <a:solidFill>
                  <a:schemeClr val="bg1"/>
                </a:solidFill>
              </a:rPr>
              <a:t>…?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래픽 5" descr="머리 안의 뇌">
            <a:extLst>
              <a:ext uri="{FF2B5EF4-FFF2-40B4-BE49-F238E27FC236}">
                <a16:creationId xmlns:a16="http://schemas.microsoft.com/office/drawing/2014/main" id="{AB3A09C7-84C7-4FB8-9E9D-B26846240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844" y="1851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C996-99C0-4DEC-8FA8-513ABF8B5053}"/>
              </a:ext>
            </a:extLst>
          </p:cNvPr>
          <p:cNvSpPr txBox="1"/>
          <p:nvPr/>
        </p:nvSpPr>
        <p:spPr>
          <a:xfrm>
            <a:off x="827584" y="339502"/>
            <a:ext cx="2642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아이디어 동기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B2389-0FE1-4B0D-BCA8-0DBF3CBFEFD5}"/>
              </a:ext>
            </a:extLst>
          </p:cNvPr>
          <p:cNvSpPr txBox="1"/>
          <p:nvPr/>
        </p:nvSpPr>
        <p:spPr>
          <a:xfrm>
            <a:off x="2370107" y="2602587"/>
            <a:ext cx="4356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</a:rPr>
              <a:t>기숙사 식사 프로그램을 만들자</a:t>
            </a:r>
            <a:r>
              <a:rPr lang="en-US" altLang="ko-KR" sz="2200" b="1" dirty="0">
                <a:solidFill>
                  <a:schemeClr val="bg1"/>
                </a:solidFill>
              </a:rPr>
              <a:t>!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pic>
        <p:nvPicPr>
          <p:cNvPr id="6" name="그래픽 5" descr="전구">
            <a:extLst>
              <a:ext uri="{FF2B5EF4-FFF2-40B4-BE49-F238E27FC236}">
                <a16:creationId xmlns:a16="http://schemas.microsoft.com/office/drawing/2014/main" id="{BB735E9E-03D1-496C-8E9B-257B14B0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208" y="2123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DD4EA8-56F9-4AE1-A25B-6D0AA7DDC4AA}"/>
              </a:ext>
            </a:extLst>
          </p:cNvPr>
          <p:cNvGrpSpPr/>
          <p:nvPr/>
        </p:nvGrpSpPr>
        <p:grpSpPr>
          <a:xfrm>
            <a:off x="359675" y="1409199"/>
            <a:ext cx="1454876" cy="1478782"/>
            <a:chOff x="970412" y="1567217"/>
            <a:chExt cx="1596252" cy="1655987"/>
          </a:xfrm>
        </p:grpSpPr>
        <p:pic>
          <p:nvPicPr>
            <p:cNvPr id="29" name="그래픽 28" descr="건물">
              <a:extLst>
                <a:ext uri="{FF2B5EF4-FFF2-40B4-BE49-F238E27FC236}">
                  <a16:creationId xmlns:a16="http://schemas.microsoft.com/office/drawing/2014/main" id="{B67B54D4-79C2-4482-B084-67628EE4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8720" y="1567217"/>
              <a:ext cx="1187944" cy="1187943"/>
            </a:xfrm>
            <a:prstGeom prst="rect">
              <a:avLst/>
            </a:prstGeom>
          </p:spPr>
        </p:pic>
        <p:pic>
          <p:nvPicPr>
            <p:cNvPr id="27" name="그래픽 26" descr="사용자">
              <a:extLst>
                <a:ext uri="{FF2B5EF4-FFF2-40B4-BE49-F238E27FC236}">
                  <a16:creationId xmlns:a16="http://schemas.microsoft.com/office/drawing/2014/main" id="{165BA320-2345-4957-8AE3-CEEE67B2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412" y="2139702"/>
              <a:ext cx="1083502" cy="1083502"/>
            </a:xfrm>
            <a:prstGeom prst="rect">
              <a:avLst/>
            </a:prstGeom>
          </p:spPr>
        </p:pic>
      </p:grpSp>
      <p:pic>
        <p:nvPicPr>
          <p:cNvPr id="32" name="그래픽 31" descr="줄 화살표: 일자형">
            <a:extLst>
              <a:ext uri="{FF2B5EF4-FFF2-40B4-BE49-F238E27FC236}">
                <a16:creationId xmlns:a16="http://schemas.microsoft.com/office/drawing/2014/main" id="{EDB5F381-7B87-464E-AB41-E873B4DCA6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067944" y="1564876"/>
            <a:ext cx="515492" cy="839326"/>
          </a:xfrm>
          <a:prstGeom prst="rect">
            <a:avLst/>
          </a:prstGeom>
        </p:spPr>
      </p:pic>
      <p:pic>
        <p:nvPicPr>
          <p:cNvPr id="33" name="그래픽 32" descr="줄 화살표: 일자형">
            <a:extLst>
              <a:ext uri="{FF2B5EF4-FFF2-40B4-BE49-F238E27FC236}">
                <a16:creationId xmlns:a16="http://schemas.microsoft.com/office/drawing/2014/main" id="{E2C1A0DA-9B97-4B35-B4F0-5F9361960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906812" y="1519947"/>
            <a:ext cx="515492" cy="839326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3A6666-C23E-4BD4-AF8A-BA963A346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7254" y="1466950"/>
            <a:ext cx="1073151" cy="1073151"/>
          </a:xfrm>
          <a:prstGeom prst="rect">
            <a:avLst/>
          </a:prstGeom>
        </p:spPr>
      </p:pic>
      <p:pic>
        <p:nvPicPr>
          <p:cNvPr id="19" name="그래픽 18" descr="점검 목록">
            <a:extLst>
              <a:ext uri="{FF2B5EF4-FFF2-40B4-BE49-F238E27FC236}">
                <a16:creationId xmlns:a16="http://schemas.microsoft.com/office/drawing/2014/main" id="{E306A52B-36EA-4304-8375-5249671AC2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3303" y="1422656"/>
            <a:ext cx="914400" cy="9698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7FA24-04FB-4453-8FDE-D9578C9F7A4C}"/>
              </a:ext>
            </a:extLst>
          </p:cNvPr>
          <p:cNvSpPr txBox="1"/>
          <p:nvPr/>
        </p:nvSpPr>
        <p:spPr>
          <a:xfrm>
            <a:off x="4547776" y="2464609"/>
            <a:ext cx="1465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확인</a:t>
            </a:r>
          </a:p>
        </p:txBody>
      </p:sp>
      <p:pic>
        <p:nvPicPr>
          <p:cNvPr id="42" name="그래픽 41" descr="줄 화살표: 일자형">
            <a:extLst>
              <a:ext uri="{FF2B5EF4-FFF2-40B4-BE49-F238E27FC236}">
                <a16:creationId xmlns:a16="http://schemas.microsoft.com/office/drawing/2014/main" id="{F17F7C00-1A70-475B-A4DB-6EA9B458F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5990" y="3190147"/>
            <a:ext cx="57132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4E3B1F5-4981-40EE-A146-93DD420660C9}"/>
              </a:ext>
            </a:extLst>
          </p:cNvPr>
          <p:cNvSpPr txBox="1"/>
          <p:nvPr/>
        </p:nvSpPr>
        <p:spPr>
          <a:xfrm>
            <a:off x="5580112" y="3147814"/>
            <a:ext cx="350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신청한 급식 개수 하나 차감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If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특식 선택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then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추가금액 지불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else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추가금액 지불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x </a:t>
            </a:r>
            <a:endParaRPr lang="ko-KR" altLang="en-US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0246C-9E11-4A95-8706-EFAA74B67B9C}"/>
              </a:ext>
            </a:extLst>
          </p:cNvPr>
          <p:cNvSpPr txBox="1"/>
          <p:nvPr/>
        </p:nvSpPr>
        <p:spPr>
          <a:xfrm>
            <a:off x="3516713" y="4155926"/>
            <a:ext cx="12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 선택</a:t>
            </a:r>
          </a:p>
        </p:txBody>
      </p:sp>
      <p:pic>
        <p:nvPicPr>
          <p:cNvPr id="46" name="그래픽 45" descr="줄 화살표: 일자형">
            <a:extLst>
              <a:ext uri="{FF2B5EF4-FFF2-40B4-BE49-F238E27FC236}">
                <a16:creationId xmlns:a16="http://schemas.microsoft.com/office/drawing/2014/main" id="{923E65D8-05DD-4F79-AD3A-5AFE7E690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915816" y="3190147"/>
            <a:ext cx="571320" cy="914400"/>
          </a:xfrm>
          <a:prstGeom prst="rect">
            <a:avLst/>
          </a:prstGeom>
        </p:spPr>
      </p:pic>
      <p:pic>
        <p:nvPicPr>
          <p:cNvPr id="3" name="그래픽 2" descr="확인 표시">
            <a:extLst>
              <a:ext uri="{FF2B5EF4-FFF2-40B4-BE49-F238E27FC236}">
                <a16:creationId xmlns:a16="http://schemas.microsoft.com/office/drawing/2014/main" id="{68AFB788-AB8F-4561-84D1-05322790C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9608" y="3219822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8455CE2-54CD-445F-A5A5-74A3762233B9}"/>
              </a:ext>
            </a:extLst>
          </p:cNvPr>
          <p:cNvSpPr txBox="1"/>
          <p:nvPr/>
        </p:nvSpPr>
        <p:spPr>
          <a:xfrm>
            <a:off x="2711695" y="2463163"/>
            <a:ext cx="1465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</a:t>
            </a:r>
            <a:r>
              <a:rPr lang="ko-KR" altLang="en-US" sz="1500" b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정보 입력</a:t>
            </a:r>
            <a:endParaRPr lang="ko-KR" altLang="en-US" sz="1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99DFC-7859-4EC7-BA7A-339C545693A9}"/>
              </a:ext>
            </a:extLst>
          </p:cNvPr>
          <p:cNvSpPr txBox="1"/>
          <p:nvPr/>
        </p:nvSpPr>
        <p:spPr>
          <a:xfrm>
            <a:off x="827584" y="339502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구성단계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03A33-E09A-4446-A50E-CC1A4808E83E}"/>
              </a:ext>
            </a:extLst>
          </p:cNvPr>
          <p:cNvSpPr txBox="1"/>
          <p:nvPr/>
        </p:nvSpPr>
        <p:spPr>
          <a:xfrm>
            <a:off x="827584" y="339502"/>
            <a:ext cx="2574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5EE82-5503-42BA-9643-AB3D18903F0E}"/>
              </a:ext>
            </a:extLst>
          </p:cNvPr>
          <p:cNvSpPr txBox="1"/>
          <p:nvPr/>
        </p:nvSpPr>
        <p:spPr>
          <a:xfrm>
            <a:off x="3239852" y="1563638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Socket </a:t>
            </a:r>
            <a:r>
              <a:rPr lang="ko-KR" altLang="en-US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통신</a:t>
            </a:r>
            <a:endParaRPr lang="en-US" altLang="ko-KR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Alarm</a:t>
            </a:r>
            <a:r>
              <a:rPr lang="ko-KR" altLang="en-US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기능</a:t>
            </a:r>
            <a:endParaRPr lang="en-US" altLang="ko-KR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Signal </a:t>
            </a:r>
            <a:r>
              <a:rPr lang="ko-KR" altLang="en-US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처리</a:t>
            </a:r>
            <a:endParaRPr lang="en-US" altLang="ko-KR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처리</a:t>
            </a:r>
            <a:endParaRPr lang="en-US" altLang="ko-KR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8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CF655-69EA-464A-87C9-17B4099BC984}"/>
              </a:ext>
            </a:extLst>
          </p:cNvPr>
          <p:cNvSpPr txBox="1"/>
          <p:nvPr/>
        </p:nvSpPr>
        <p:spPr>
          <a:xfrm>
            <a:off x="827584" y="318794"/>
            <a:ext cx="2642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85826F0-E014-4200-BF97-73EF74BEC3B8}"/>
              </a:ext>
            </a:extLst>
          </p:cNvPr>
          <p:cNvSpPr/>
          <p:nvPr/>
        </p:nvSpPr>
        <p:spPr>
          <a:xfrm>
            <a:off x="3703536" y="2831362"/>
            <a:ext cx="1681460" cy="7381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979DA91-1A48-40EE-BA4A-2E72AB85CC91}"/>
              </a:ext>
            </a:extLst>
          </p:cNvPr>
          <p:cNvCxnSpPr>
            <a:cxnSpLocks/>
          </p:cNvCxnSpPr>
          <p:nvPr/>
        </p:nvCxnSpPr>
        <p:spPr>
          <a:xfrm>
            <a:off x="5305894" y="3186455"/>
            <a:ext cx="1331639" cy="5014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35B268-5007-43D6-AB30-11156BC969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0374" y="3203755"/>
            <a:ext cx="487767" cy="487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89796E05-6543-4625-84B4-633F98A46D8F}"/>
              </a:ext>
            </a:extLst>
          </p:cNvPr>
          <p:cNvSpPr/>
          <p:nvPr/>
        </p:nvSpPr>
        <p:spPr>
          <a:xfrm>
            <a:off x="2400940" y="1418784"/>
            <a:ext cx="1935267" cy="605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Alarm(15)</a:t>
            </a:r>
            <a:endParaRPr lang="ko-KR" altLang="en-US" sz="1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53ED2B14-CC55-40B0-A6D6-A87DDA809DC6}"/>
              </a:ext>
            </a:extLst>
          </p:cNvPr>
          <p:cNvSpPr/>
          <p:nvPr/>
        </p:nvSpPr>
        <p:spPr>
          <a:xfrm>
            <a:off x="2590312" y="3677601"/>
            <a:ext cx="1419039" cy="5340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급식신청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EB39FC2-78CC-4F20-9CE1-A3FCC9E7BA48}"/>
              </a:ext>
            </a:extLst>
          </p:cNvPr>
          <p:cNvCxnSpPr>
            <a:cxnSpLocks/>
            <a:endCxn id="35" idx="0"/>
          </p:cNvCxnSpPr>
          <p:nvPr/>
        </p:nvCxnSpPr>
        <p:spPr>
          <a:xfrm rot="16200000" flipH="1">
            <a:off x="3832724" y="3976152"/>
            <a:ext cx="438416" cy="352170"/>
          </a:xfrm>
          <a:prstGeom prst="bentConnector3">
            <a:avLst>
              <a:gd name="adj1" fmla="val 38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6943A-1C94-4D1D-ABBD-ACEA272711DF}"/>
              </a:ext>
            </a:extLst>
          </p:cNvPr>
          <p:cNvSpPr/>
          <p:nvPr/>
        </p:nvSpPr>
        <p:spPr>
          <a:xfrm>
            <a:off x="3937999" y="4371445"/>
            <a:ext cx="580035" cy="7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등록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9513AA-C727-4D8C-9AEE-9DC40442E659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157696" y="1721408"/>
            <a:ext cx="243244" cy="3920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4D7EA5-E9D0-4ABC-9A3A-BA7B63CACCA8}"/>
              </a:ext>
            </a:extLst>
          </p:cNvPr>
          <p:cNvSpPr/>
          <p:nvPr/>
        </p:nvSpPr>
        <p:spPr>
          <a:xfrm>
            <a:off x="3779912" y="2113088"/>
            <a:ext cx="15481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입력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89B1BC-76AC-440E-94EB-2C30DE311D58}"/>
              </a:ext>
            </a:extLst>
          </p:cNvPr>
          <p:cNvCxnSpPr>
            <a:cxnSpLocks/>
          </p:cNvCxnSpPr>
          <p:nvPr/>
        </p:nvCxnSpPr>
        <p:spPr>
          <a:xfrm>
            <a:off x="4544266" y="2458161"/>
            <a:ext cx="0" cy="38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DE75FF3B-3649-4D28-8D70-E88A6B50B693}"/>
              </a:ext>
            </a:extLst>
          </p:cNvPr>
          <p:cNvSpPr/>
          <p:nvPr/>
        </p:nvSpPr>
        <p:spPr>
          <a:xfrm>
            <a:off x="1763688" y="2064856"/>
            <a:ext cx="945120" cy="67683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종료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4BC2D3-10BB-4B3E-8661-E4B73D53170F}"/>
              </a:ext>
            </a:extLst>
          </p:cNvPr>
          <p:cNvSpPr txBox="1"/>
          <p:nvPr/>
        </p:nvSpPr>
        <p:spPr>
          <a:xfrm>
            <a:off x="4714392" y="1275606"/>
            <a:ext cx="5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994D67-C664-4E96-A489-B794A75159D7}"/>
              </a:ext>
            </a:extLst>
          </p:cNvPr>
          <p:cNvSpPr txBox="1"/>
          <p:nvPr/>
        </p:nvSpPr>
        <p:spPr>
          <a:xfrm>
            <a:off x="5440352" y="2750973"/>
            <a:ext cx="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DBE9E3-AB63-4779-B4C7-6358F6B77184}"/>
              </a:ext>
            </a:extLst>
          </p:cNvPr>
          <p:cNvSpPr txBox="1"/>
          <p:nvPr/>
        </p:nvSpPr>
        <p:spPr>
          <a:xfrm>
            <a:off x="1692696" y="1207549"/>
            <a:ext cx="5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030D6F-AAAE-4537-8722-7CE545CEC90E}"/>
              </a:ext>
            </a:extLst>
          </p:cNvPr>
          <p:cNvSpPr txBox="1"/>
          <p:nvPr/>
        </p:nvSpPr>
        <p:spPr>
          <a:xfrm>
            <a:off x="3269238" y="2772326"/>
            <a:ext cx="5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A3DB4D-7316-4762-80A9-465BE6AD3379}"/>
              </a:ext>
            </a:extLst>
          </p:cNvPr>
          <p:cNvSpPr txBox="1"/>
          <p:nvPr/>
        </p:nvSpPr>
        <p:spPr>
          <a:xfrm>
            <a:off x="7641585" y="3560902"/>
            <a:ext cx="5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6CCEE0B-2DFD-4BC3-A657-2586C0CB9E3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36207" y="1721408"/>
            <a:ext cx="252321" cy="4033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54E2E03F-BD19-40E7-879C-9436170A8026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1237180" y="1715697"/>
            <a:ext cx="1353133" cy="222894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9F686F7-7242-491F-A1A2-3DCCA25F2783}"/>
              </a:ext>
            </a:extLst>
          </p:cNvPr>
          <p:cNvCxnSpPr>
            <a:cxnSpLocks/>
          </p:cNvCxnSpPr>
          <p:nvPr/>
        </p:nvCxnSpPr>
        <p:spPr>
          <a:xfrm>
            <a:off x="1230549" y="1715692"/>
            <a:ext cx="918070" cy="1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902B771-7F05-4818-ACCD-F14F76540650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7709836" y="4012654"/>
            <a:ext cx="198190" cy="10278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FC469315-131E-4DFC-A932-2567F443745A}"/>
              </a:ext>
            </a:extLst>
          </p:cNvPr>
          <p:cNvCxnSpPr>
            <a:cxnSpLocks/>
            <a:stCxn id="163" idx="1"/>
          </p:cNvCxnSpPr>
          <p:nvPr/>
        </p:nvCxnSpPr>
        <p:spPr>
          <a:xfrm rot="10800000" flipV="1">
            <a:off x="5262586" y="4012654"/>
            <a:ext cx="325959" cy="11308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4412495-B44C-400F-8D6C-4D484AAF52CF}"/>
              </a:ext>
            </a:extLst>
          </p:cNvPr>
          <p:cNvSpPr txBox="1"/>
          <p:nvPr/>
        </p:nvSpPr>
        <p:spPr>
          <a:xfrm>
            <a:off x="5133240" y="3607124"/>
            <a:ext cx="5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0" name="순서도: 수행의 시작/종료 149">
            <a:extLst>
              <a:ext uri="{FF2B5EF4-FFF2-40B4-BE49-F238E27FC236}">
                <a16:creationId xmlns:a16="http://schemas.microsoft.com/office/drawing/2014/main" id="{D92E0631-F2F8-4289-B894-D40E2B087E19}"/>
              </a:ext>
            </a:extLst>
          </p:cNvPr>
          <p:cNvSpPr/>
          <p:nvPr/>
        </p:nvSpPr>
        <p:spPr>
          <a:xfrm>
            <a:off x="2954319" y="931828"/>
            <a:ext cx="812107" cy="313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Start</a:t>
            </a:r>
            <a:endParaRPr lang="ko-KR" altLang="en-US" sz="15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AADE1573-7429-408F-A977-EE676C58C18F}"/>
              </a:ext>
            </a:extLst>
          </p:cNvPr>
          <p:cNvSpPr/>
          <p:nvPr/>
        </p:nvSpPr>
        <p:spPr>
          <a:xfrm>
            <a:off x="5588544" y="3681815"/>
            <a:ext cx="2121292" cy="661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급식수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&gt;0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31DC460-6110-4B3E-B31E-3D4503FB128B}"/>
              </a:ext>
            </a:extLst>
          </p:cNvPr>
          <p:cNvSpPr txBox="1"/>
          <p:nvPr/>
        </p:nvSpPr>
        <p:spPr>
          <a:xfrm>
            <a:off x="3950840" y="3529155"/>
            <a:ext cx="5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EDB078F-21C6-47E2-A89C-3852FA004A49}"/>
              </a:ext>
            </a:extLst>
          </p:cNvPr>
          <p:cNvSpPr txBox="1"/>
          <p:nvPr/>
        </p:nvSpPr>
        <p:spPr>
          <a:xfrm>
            <a:off x="2178387" y="3541597"/>
            <a:ext cx="5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E10D4B6-878F-456B-88F4-C55D1EBB082C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4518034" y="4343492"/>
            <a:ext cx="2131156" cy="3615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667EAE-5FEA-4EC1-AA04-39A238D7BC4D}"/>
              </a:ext>
            </a:extLst>
          </p:cNvPr>
          <p:cNvSpPr/>
          <p:nvPr/>
        </p:nvSpPr>
        <p:spPr>
          <a:xfrm>
            <a:off x="3983667" y="2087014"/>
            <a:ext cx="1554084" cy="31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메뉴출력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A5B52150-A4F8-4CF4-B7E7-1CDECF133274}"/>
              </a:ext>
            </a:extLst>
          </p:cNvPr>
          <p:cNvSpPr/>
          <p:nvPr/>
        </p:nvSpPr>
        <p:spPr>
          <a:xfrm>
            <a:off x="3982791" y="2811028"/>
            <a:ext cx="1382683" cy="605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메뉴 입력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4B403E-46F6-4D3E-83EA-A806701FC26A}"/>
              </a:ext>
            </a:extLst>
          </p:cNvPr>
          <p:cNvCxnSpPr>
            <a:cxnSpLocks/>
          </p:cNvCxnSpPr>
          <p:nvPr/>
        </p:nvCxnSpPr>
        <p:spPr>
          <a:xfrm>
            <a:off x="4682710" y="2460552"/>
            <a:ext cx="0" cy="287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CC715-3897-4794-AB16-9ADAE0CA0333}"/>
              </a:ext>
            </a:extLst>
          </p:cNvPr>
          <p:cNvSpPr/>
          <p:nvPr/>
        </p:nvSpPr>
        <p:spPr>
          <a:xfrm>
            <a:off x="6397566" y="1855792"/>
            <a:ext cx="752058" cy="30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빵식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5A6D6-EE22-4E28-B632-2A30F05DFD69}"/>
              </a:ext>
            </a:extLst>
          </p:cNvPr>
          <p:cNvSpPr/>
          <p:nvPr/>
        </p:nvSpPr>
        <p:spPr>
          <a:xfrm>
            <a:off x="6398998" y="2424430"/>
            <a:ext cx="752058" cy="30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일반식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7586D-B8BE-4225-BE07-15EC642EB291}"/>
              </a:ext>
            </a:extLst>
          </p:cNvPr>
          <p:cNvSpPr/>
          <p:nvPr/>
        </p:nvSpPr>
        <p:spPr>
          <a:xfrm>
            <a:off x="6376002" y="1184461"/>
            <a:ext cx="573082" cy="32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특식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47F39DB-97AC-4731-898C-09D5AB3834CE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H="1" flipV="1">
            <a:off x="6376002" y="1348330"/>
            <a:ext cx="22996" cy="1227391"/>
          </a:xfrm>
          <a:prstGeom prst="bentConnector3">
            <a:avLst>
              <a:gd name="adj1" fmla="val -9940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C2F268-DCAC-410C-9444-EDB141E3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49084" y="1348331"/>
            <a:ext cx="579045" cy="16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3B6A3-3580-4DFC-9ED6-F62DB967474A}"/>
              </a:ext>
            </a:extLst>
          </p:cNvPr>
          <p:cNvSpPr/>
          <p:nvPr/>
        </p:nvSpPr>
        <p:spPr>
          <a:xfrm>
            <a:off x="7525727" y="1213189"/>
            <a:ext cx="1162691" cy="30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금액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40C32BD-6B4E-4E5F-99FA-383FD7FCEFDC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 flipV="1">
            <a:off x="7149624" y="2007084"/>
            <a:ext cx="1432" cy="568638"/>
          </a:xfrm>
          <a:prstGeom prst="bentConnector3">
            <a:avLst>
              <a:gd name="adj1" fmla="val -15963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0ED3FD-22D3-4466-90BB-202F35D5AB8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07073" y="1515773"/>
            <a:ext cx="0" cy="1587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E768C5-F639-4CE5-8A3D-9BAC59F3C075}"/>
              </a:ext>
            </a:extLst>
          </p:cNvPr>
          <p:cNvCxnSpPr>
            <a:cxnSpLocks/>
          </p:cNvCxnSpPr>
          <p:nvPr/>
        </p:nvCxnSpPr>
        <p:spPr>
          <a:xfrm>
            <a:off x="6835280" y="2777553"/>
            <a:ext cx="0" cy="287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1F3B8-A579-4DD7-B260-961C225B26A5}"/>
              </a:ext>
            </a:extLst>
          </p:cNvPr>
          <p:cNvSpPr/>
          <p:nvPr/>
        </p:nvSpPr>
        <p:spPr>
          <a:xfrm>
            <a:off x="6537374" y="3103465"/>
            <a:ext cx="2151044" cy="56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급식 차감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업데이트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D90CE12-6F69-41CC-AE8A-0C9D07D2A4B5}"/>
              </a:ext>
            </a:extLst>
          </p:cNvPr>
          <p:cNvCxnSpPr>
            <a:cxnSpLocks/>
          </p:cNvCxnSpPr>
          <p:nvPr/>
        </p:nvCxnSpPr>
        <p:spPr>
          <a:xfrm flipV="1">
            <a:off x="4978393" y="2014607"/>
            <a:ext cx="1180141" cy="1106528"/>
          </a:xfrm>
          <a:prstGeom prst="bentConnector3">
            <a:avLst>
              <a:gd name="adj1" fmla="val 6217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F05A0ED-E7E9-4587-A666-F067A9B28924}"/>
              </a:ext>
            </a:extLst>
          </p:cNvPr>
          <p:cNvCxnSpPr>
            <a:cxnSpLocks/>
          </p:cNvCxnSpPr>
          <p:nvPr/>
        </p:nvCxnSpPr>
        <p:spPr>
          <a:xfrm>
            <a:off x="7517591" y="3781655"/>
            <a:ext cx="0" cy="287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천공 테이프 18">
            <a:extLst>
              <a:ext uri="{FF2B5EF4-FFF2-40B4-BE49-F238E27FC236}">
                <a16:creationId xmlns:a16="http://schemas.microsoft.com/office/drawing/2014/main" id="{3F1DC1A4-77E9-433B-99FC-20D6CCC4A184}"/>
              </a:ext>
            </a:extLst>
          </p:cNvPr>
          <p:cNvSpPr/>
          <p:nvPr/>
        </p:nvSpPr>
        <p:spPr>
          <a:xfrm>
            <a:off x="6806384" y="4060356"/>
            <a:ext cx="1607165" cy="5084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정보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BB66B-A0E9-4D50-B1EB-9676153EE6D6}"/>
              </a:ext>
            </a:extLst>
          </p:cNvPr>
          <p:cNvSpPr txBox="1"/>
          <p:nvPr/>
        </p:nvSpPr>
        <p:spPr>
          <a:xfrm>
            <a:off x="5158866" y="3215732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1F6F5BC-2088-4310-9682-5A8073966B1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3982791" y="2243978"/>
            <a:ext cx="876" cy="869634"/>
          </a:xfrm>
          <a:prstGeom prst="bentConnector3">
            <a:avLst>
              <a:gd name="adj1" fmla="val -260958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61F0AE-D1AF-4191-B206-AFA51FA3DDCE}"/>
              </a:ext>
            </a:extLst>
          </p:cNvPr>
          <p:cNvSpPr txBox="1"/>
          <p:nvPr/>
        </p:nvSpPr>
        <p:spPr>
          <a:xfrm>
            <a:off x="3578567" y="3154367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250960EB-40CE-408A-889A-A465291B6134}"/>
              </a:ext>
            </a:extLst>
          </p:cNvPr>
          <p:cNvSpPr/>
          <p:nvPr/>
        </p:nvSpPr>
        <p:spPr>
          <a:xfrm>
            <a:off x="2165602" y="1131590"/>
            <a:ext cx="2121292" cy="661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급식수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&gt;0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926E621-4BC2-4D8D-B8F0-BDDA067D6F1D}"/>
              </a:ext>
            </a:extLst>
          </p:cNvPr>
          <p:cNvCxnSpPr>
            <a:cxnSpLocks/>
          </p:cNvCxnSpPr>
          <p:nvPr/>
        </p:nvCxnSpPr>
        <p:spPr>
          <a:xfrm>
            <a:off x="4258062" y="1462429"/>
            <a:ext cx="473817" cy="62458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3970BD7-BDBA-451D-A33B-207D211585C3}"/>
              </a:ext>
            </a:extLst>
          </p:cNvPr>
          <p:cNvCxnSpPr>
            <a:cxnSpLocks/>
          </p:cNvCxnSpPr>
          <p:nvPr/>
        </p:nvCxnSpPr>
        <p:spPr>
          <a:xfrm flipH="1">
            <a:off x="1851657" y="1462428"/>
            <a:ext cx="473817" cy="62458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7F04478A-4D1B-4E9F-BC22-3D8D2EA3CA60}"/>
              </a:ext>
            </a:extLst>
          </p:cNvPr>
          <p:cNvSpPr/>
          <p:nvPr/>
        </p:nvSpPr>
        <p:spPr>
          <a:xfrm>
            <a:off x="1162529" y="2098358"/>
            <a:ext cx="1382683" cy="605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급식 충전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98B301D-2CC1-4CF4-A9A0-0036BD320113}"/>
              </a:ext>
            </a:extLst>
          </p:cNvPr>
          <p:cNvCxnSpPr>
            <a:cxnSpLocks/>
          </p:cNvCxnSpPr>
          <p:nvPr/>
        </p:nvCxnSpPr>
        <p:spPr>
          <a:xfrm>
            <a:off x="2353048" y="2396713"/>
            <a:ext cx="473817" cy="62458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5B343A-B9BA-48E1-875E-224A88E219A8}"/>
              </a:ext>
            </a:extLst>
          </p:cNvPr>
          <p:cNvSpPr txBox="1"/>
          <p:nvPr/>
        </p:nvSpPr>
        <p:spPr>
          <a:xfrm>
            <a:off x="4331557" y="1060985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A806EA-76CA-464C-BF07-977E113E6450}"/>
              </a:ext>
            </a:extLst>
          </p:cNvPr>
          <p:cNvSpPr txBox="1"/>
          <p:nvPr/>
        </p:nvSpPr>
        <p:spPr>
          <a:xfrm>
            <a:off x="1378675" y="1187639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89BBFC3-A7C3-426D-A987-ADB557A6C555}"/>
              </a:ext>
            </a:extLst>
          </p:cNvPr>
          <p:cNvCxnSpPr>
            <a:cxnSpLocks/>
          </p:cNvCxnSpPr>
          <p:nvPr/>
        </p:nvCxnSpPr>
        <p:spPr>
          <a:xfrm flipH="1">
            <a:off x="813226" y="2393312"/>
            <a:ext cx="473817" cy="62458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318CF-53C4-4F08-BE58-E70FBBA8DE8B}"/>
              </a:ext>
            </a:extLst>
          </p:cNvPr>
          <p:cNvSpPr/>
          <p:nvPr/>
        </p:nvSpPr>
        <p:spPr>
          <a:xfrm>
            <a:off x="2246840" y="3031052"/>
            <a:ext cx="1077333" cy="81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</a:t>
            </a:r>
            <a:r>
              <a:rPr lang="ko-KR" altLang="en-US" b="1">
                <a:latin typeface="휴먼모음T" panose="02030504000101010101" pitchFamily="18" charset="-127"/>
                <a:ea typeface="휴먼모음T" panose="02030504000101010101" pitchFamily="18" charset="-127"/>
              </a:rPr>
              <a:t>정보 업데이트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7B12D4-45C0-4918-A0CE-871541A3A294}"/>
              </a:ext>
            </a:extLst>
          </p:cNvPr>
          <p:cNvSpPr txBox="1"/>
          <p:nvPr/>
        </p:nvSpPr>
        <p:spPr>
          <a:xfrm>
            <a:off x="2517023" y="1975631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331678-E524-4C15-8C7C-EAD71ABC05E4}"/>
              </a:ext>
            </a:extLst>
          </p:cNvPr>
          <p:cNvSpPr txBox="1"/>
          <p:nvPr/>
        </p:nvSpPr>
        <p:spPr>
          <a:xfrm>
            <a:off x="568182" y="1997090"/>
            <a:ext cx="5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B9B44464-8EB6-4521-99E8-F0B0C3835738}"/>
              </a:ext>
            </a:extLst>
          </p:cNvPr>
          <p:cNvSpPr/>
          <p:nvPr/>
        </p:nvSpPr>
        <p:spPr>
          <a:xfrm>
            <a:off x="395536" y="3075090"/>
            <a:ext cx="812107" cy="313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Start</a:t>
            </a:r>
            <a:endParaRPr lang="ko-KR" altLang="en-US" sz="15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E7B5D0E-6591-4A4A-841E-8012DF5F646D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5400000" flipH="1">
            <a:off x="1563394" y="2626644"/>
            <a:ext cx="460310" cy="1983917"/>
          </a:xfrm>
          <a:prstGeom prst="bentConnector3">
            <a:avLst>
              <a:gd name="adj1" fmla="val -4966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DE46FBDD-3E9C-44F7-A529-5750F0D478F7}"/>
              </a:ext>
            </a:extLst>
          </p:cNvPr>
          <p:cNvSpPr/>
          <p:nvPr/>
        </p:nvSpPr>
        <p:spPr>
          <a:xfrm>
            <a:off x="7203912" y="4778673"/>
            <a:ext cx="812107" cy="313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End</a:t>
            </a:r>
            <a:endParaRPr lang="ko-KR" altLang="en-US" sz="15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1A031A-C5BB-48B1-9933-F8FBD5218B2A}"/>
              </a:ext>
            </a:extLst>
          </p:cNvPr>
          <p:cNvSpPr txBox="1"/>
          <p:nvPr/>
        </p:nvSpPr>
        <p:spPr>
          <a:xfrm>
            <a:off x="827584" y="318794"/>
            <a:ext cx="2642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1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03A33-E09A-4446-A50E-CC1A4808E83E}"/>
              </a:ext>
            </a:extLst>
          </p:cNvPr>
          <p:cNvSpPr txBox="1"/>
          <p:nvPr/>
        </p:nvSpPr>
        <p:spPr>
          <a:xfrm>
            <a:off x="827584" y="339502"/>
            <a:ext cx="2574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3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구현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5EE82-5503-42BA-9643-AB3D18903F0E}"/>
              </a:ext>
            </a:extLst>
          </p:cNvPr>
          <p:cNvSpPr txBox="1"/>
          <p:nvPr/>
        </p:nvSpPr>
        <p:spPr>
          <a:xfrm>
            <a:off x="467544" y="1419622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UDP</a:t>
            </a:r>
            <a:r>
              <a:rPr lang="ko-KR" altLang="en-US" sz="4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란</a:t>
            </a:r>
            <a:r>
              <a:rPr lang="en-US" altLang="ko-KR" sz="4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인터넷을 통해 패킷을 전송</a:t>
            </a:r>
            <a:r>
              <a:rPr lang="en-US" altLang="ko-KR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(IP </a:t>
            </a:r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주소를</a:t>
            </a:r>
            <a:r>
              <a:rPr lang="en-US" altLang="ko-KR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전송</a:t>
            </a:r>
            <a:r>
              <a:rPr lang="en-US" altLang="ko-KR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하는데 사용되는 프로토콜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278</Words>
  <Application>Microsoft Office PowerPoint</Application>
  <PresentationFormat>화면 슬라이드 쇼(16:9)</PresentationFormat>
  <Paragraphs>106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휴먼모음T</vt:lpstr>
      <vt:lpstr>Arial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OH HYEON GYEONG</cp:lastModifiedBy>
  <cp:revision>49</cp:revision>
  <dcterms:created xsi:type="dcterms:W3CDTF">2016-07-29T12:22:46Z</dcterms:created>
  <dcterms:modified xsi:type="dcterms:W3CDTF">2018-06-20T16:57:23Z</dcterms:modified>
</cp:coreProperties>
</file>