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0" r:id="rId5"/>
    <p:sldId id="282" r:id="rId6"/>
    <p:sldId id="265" r:id="rId7"/>
    <p:sldId id="280" r:id="rId8"/>
    <p:sldId id="281" r:id="rId9"/>
    <p:sldId id="278" r:id="rId10"/>
    <p:sldId id="285" r:id="rId11"/>
    <p:sldId id="261" r:id="rId12"/>
    <p:sldId id="272" r:id="rId13"/>
    <p:sldId id="273" r:id="rId14"/>
    <p:sldId id="28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2"/>
    <p:restoredTop sz="89327"/>
  </p:normalViewPr>
  <p:slideViewPr>
    <p:cSldViewPr snapToGrid="0" snapToObjects="1" showGuides="1">
      <p:cViewPr varScale="1">
        <p:scale>
          <a:sx n="48" d="100"/>
          <a:sy n="48" d="100"/>
        </p:scale>
        <p:origin x="-96" y="-1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14D57-76B6-A04F-BAA6-386AF18726CD}" type="datetimeFigureOut">
              <a:rPr kumimoji="1" lang="ko-KR" altLang="en-US" smtClean="0"/>
              <a:t>24/04/18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904F8-4BDC-7E4C-B08E-0329602136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8045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904F8-4BDC-7E4C-B08E-0329602136FD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8793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Wrapper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CocoaAsyncSocket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For process toast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store interval between server and client</a:t>
            </a:r>
            <a:endParaRPr lang="en-US" dirty="0" smtClean="0"/>
          </a:p>
          <a:p>
            <a:r>
              <a:rPr lang="en-US" dirty="0" smtClean="0"/>
              <a:t>To process what is read from the socket.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904F8-4BDC-7E4C-B08E-0329602136FD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2984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future, I</a:t>
            </a:r>
            <a:r>
              <a:rPr lang="en-US" baseline="0" dirty="0" smtClean="0"/>
              <a:t> </a:t>
            </a:r>
            <a:r>
              <a:rPr lang="en-US" dirty="0" smtClean="0"/>
              <a:t>want add </a:t>
            </a:r>
            <a:r>
              <a:rPr lang="en-US" dirty="0" smtClean="0"/>
              <a:t>the following features 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904F8-4BDC-7E4C-B08E-0329602136FD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4682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904F8-4BDC-7E4C-B08E-0329602136FD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103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this occasion, I wanted to study Spring with an internship project.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there are so many things to study in such as annotation,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jpa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others that I don't think I can finish it in a due, so I would like to make it into a C++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904F8-4BDC-7E4C-B08E-0329602136FD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2288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904F8-4BDC-7E4C-B08E-0329602136FD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2288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managed the issue with </a:t>
            </a:r>
            <a:r>
              <a:rPr lang="en-US" dirty="0" err="1" smtClean="0"/>
              <a:t>zenhub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904F8-4BDC-7E4C-B08E-0329602136FD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1007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904F8-4BDC-7E4C-B08E-0329602136FD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2288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904F8-4BDC-7E4C-B08E-0329602136FD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2288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</a:t>
            </a:r>
            <a:r>
              <a:rPr lang="en-US" dirty="0" smtClean="0"/>
              <a:t>matched the format of </a:t>
            </a:r>
            <a:r>
              <a:rPr lang="en-US" dirty="0" err="1" smtClean="0"/>
              <a:t>json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904F8-4BDC-7E4C-B08E-0329602136FD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4841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kumimoji="1" lang="en-US" altLang="ko-KR" dirty="0" smtClean="0"/>
              <a:t>The Flowchart</a:t>
            </a:r>
            <a:r>
              <a:rPr kumimoji="1" lang="en-US" altLang="ko-KR" baseline="0" dirty="0" smtClean="0"/>
              <a:t> </a:t>
            </a:r>
            <a:r>
              <a:rPr kumimoji="1" lang="en-US" altLang="ko-KR" dirty="0" smtClean="0"/>
              <a:t>is as follows :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904F8-4BDC-7E4C-B08E-0329602136FD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2288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47144A-F21D-7E40-901A-B73E6A512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40329FE-BE29-D547-8269-C6CCF38DF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6A573AB-F75F-494F-B8A4-5AE2438A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433E-A0D4-C24A-A5A9-67D52BCEB8E5}" type="datetimeFigureOut">
              <a:rPr kumimoji="1" lang="ko-KR" altLang="en-US" smtClean="0"/>
              <a:t>24/04/18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5BBEA8C-937A-374E-856C-DFF25147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F4E4C9F-1FC9-8849-B37A-50FC822C1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2DE3-95CE-784E-95A5-6BC40D82AC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666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7421724-6BFD-3F47-B984-898B57BF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892903F-C2AA-FB4E-ACA4-4018CFEE7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611531B-A3EA-774C-B059-A80B1F08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433E-A0D4-C24A-A5A9-67D52BCEB8E5}" type="datetimeFigureOut">
              <a:rPr kumimoji="1" lang="ko-KR" altLang="en-US" smtClean="0"/>
              <a:t>24/04/18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DF1E93F-4AFA-624C-97AB-D7F85790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7D6148F-DCBD-024F-B2F5-210E161C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2DE3-95CE-784E-95A5-6BC40D82AC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1486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D586F8FD-76FB-8649-A43B-D5704854C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93C2EE3-CCF3-9649-95FB-7634CE69D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3AA2380-88FB-3449-838B-8401FAADC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433E-A0D4-C24A-A5A9-67D52BCEB8E5}" type="datetimeFigureOut">
              <a:rPr kumimoji="1" lang="ko-KR" altLang="en-US" smtClean="0"/>
              <a:t>24/04/18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E69F697-A65B-2540-A20E-A03A6F05A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E4873F5-0F16-3641-A9C8-B773D49D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2DE3-95CE-784E-95A5-6BC40D82AC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050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21ACE8-DAC6-AD4D-933F-4ADB1B6F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BE23E21-B0F7-C743-8EF2-8BC638E7B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6B339B-06CD-7E44-B8F2-8630E99A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433E-A0D4-C24A-A5A9-67D52BCEB8E5}" type="datetimeFigureOut">
              <a:rPr kumimoji="1" lang="ko-KR" altLang="en-US" smtClean="0"/>
              <a:t>24/04/18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016C956-AEDF-E641-B556-12177D00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1B1EDDD-BDD0-4346-ADC6-B1E72765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2DE3-95CE-784E-95A5-6BC40D82AC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200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9DB598-15F6-9F48-84A6-95FF98FB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67F2326-C575-5142-81C8-740D68BD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89298FF-918E-6B4D-A401-3F99F5EA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433E-A0D4-C24A-A5A9-67D52BCEB8E5}" type="datetimeFigureOut">
              <a:rPr kumimoji="1" lang="ko-KR" altLang="en-US" smtClean="0"/>
              <a:t>24/04/18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C4AC9CC-3F5E-6940-BE55-E0313F153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357928C-9DBF-3642-9A65-BFDE49D0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2DE3-95CE-784E-95A5-6BC40D82AC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143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6C70C3-09BF-4047-8D22-A3362ADF4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A03CF4-EA36-C641-AAD0-1214BCAEB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1A3AC37-747E-8A41-8CA5-BBAAFCBC5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C457634-441C-6241-8A33-1AB46D963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433E-A0D4-C24A-A5A9-67D52BCEB8E5}" type="datetimeFigureOut">
              <a:rPr kumimoji="1" lang="ko-KR" altLang="en-US" smtClean="0"/>
              <a:t>24/04/18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1A0691C-C158-E247-9598-991F5B3C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A0993E-1833-AE45-BDBC-B1DDDC8D4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2DE3-95CE-784E-95A5-6BC40D82AC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521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24D1F64-A9A5-2644-B9F3-C53F6AFF1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2E3767A-A221-3546-8736-E7C279C62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68B5D6C-EB99-2348-BA58-B1D421379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858418D-404B-C847-AC6D-34266A1B1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03C67D4-5D51-E04A-B790-21C1AB525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F894E72-91D0-8B47-B81C-B9E68586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433E-A0D4-C24A-A5A9-67D52BCEB8E5}" type="datetimeFigureOut">
              <a:rPr kumimoji="1" lang="ko-KR" altLang="en-US" smtClean="0"/>
              <a:t>24/04/18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4AC3F72-71EA-4C4C-8256-2DF555FB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BFA073F-A8E3-2B40-B034-19E48CFB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2DE3-95CE-784E-95A5-6BC40D82AC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929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C8AD13-A21A-BB49-9B9C-F835A91A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4F95829C-C20A-5A49-BB01-550BCCF6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433E-A0D4-C24A-A5A9-67D52BCEB8E5}" type="datetimeFigureOut">
              <a:rPr kumimoji="1" lang="ko-KR" altLang="en-US" smtClean="0"/>
              <a:t>24/04/18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3F0D1169-7DE2-E34B-BE33-5297D9EF2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A8552F9-7F34-634F-BEEC-AEEC424C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2DE3-95CE-784E-95A5-6BC40D82AC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275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92A42B4-AAFA-7344-B8F1-5364BF49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433E-A0D4-C24A-A5A9-67D52BCEB8E5}" type="datetimeFigureOut">
              <a:rPr kumimoji="1" lang="ko-KR" altLang="en-US" smtClean="0"/>
              <a:t>24/04/18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E7BDFD0-D6D6-6346-B39A-1552977E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2004253-E60F-D54D-9DF6-64FFA236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2DE3-95CE-784E-95A5-6BC40D82AC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57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64DBBC-AB6E-AE48-8FA6-BE0A9D644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D760DAA-257A-9C43-B3FF-DF78564E2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2CBB4D2-53CA-9B46-B0C5-A88755713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46AD4E1-8749-B040-91B4-0FD004898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433E-A0D4-C24A-A5A9-67D52BCEB8E5}" type="datetimeFigureOut">
              <a:rPr kumimoji="1" lang="ko-KR" altLang="en-US" smtClean="0"/>
              <a:t>24/04/18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DD2E2D5-8C21-8B47-AC2B-E5907AA64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2183D6A-30DB-FC42-B831-E98AB80F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2DE3-95CE-784E-95A5-6BC40D82AC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147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ACF6FDC-CA9C-9246-957F-7B071027C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E2B7840-9E28-FB4C-BFB7-6C168461C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43FC2EC-D2E6-D34F-9D6D-970CEA5D4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6E1FD59-3BF6-B442-847C-E0209188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433E-A0D4-C24A-A5A9-67D52BCEB8E5}" type="datetimeFigureOut">
              <a:rPr kumimoji="1" lang="ko-KR" altLang="en-US" smtClean="0"/>
              <a:t>24/04/18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5F6A7B4-8518-5140-8481-75A29856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7564041-1176-A844-B086-82944F9B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2DE3-95CE-784E-95A5-6BC40D82AC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558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31CFF82-ADA6-954F-911A-0A23F7740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37DE412-4648-5D40-803F-08929DB30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CEB04A3-C109-1C44-BC49-32FE30563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3433E-A0D4-C24A-A5A9-67D52BCEB8E5}" type="datetimeFigureOut">
              <a:rPr kumimoji="1" lang="ko-KR" altLang="en-US" smtClean="0"/>
              <a:t>24/04/18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1885067-D5A7-B14E-8393-4A7002175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D3E3FB2-F3A5-9243-8B6D-078061B1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72DE3-95CE-784E-95A5-6BC40D82AC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436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8E30CA35-4D47-3343-820F-C814DCD068B6}"/>
              </a:ext>
            </a:extLst>
          </p:cNvPr>
          <p:cNvSpPr txBox="1"/>
          <p:nvPr/>
        </p:nvSpPr>
        <p:spPr>
          <a:xfrm>
            <a:off x="1120981" y="2709331"/>
            <a:ext cx="9446465" cy="1200316"/>
          </a:xfrm>
          <a:prstGeom prst="rect">
            <a:avLst/>
          </a:prstGeom>
          <a:noFill/>
        </p:spPr>
        <p:txBody>
          <a:bodyPr wrap="square" lIns="91427" tIns="45714" rIns="91427" bIns="45714" rtlCol="0" anchor="ctr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Chat,</a:t>
            </a:r>
            <a:r>
              <a:rPr lang="en-US" altLang="ko-KR" sz="27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 for </a:t>
            </a:r>
            <a:r>
              <a:rPr lang="en-US" altLang="ko-KR" sz="27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spirent</a:t>
            </a:r>
            <a:r>
              <a:rPr lang="en-US" altLang="ko-KR" sz="27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 internship </a:t>
            </a:r>
            <a:endParaRPr lang="ko-KR" altLang="en-US" sz="27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EC554E7-D5E8-8F48-B638-CF4ACE69CA3C}"/>
              </a:ext>
            </a:extLst>
          </p:cNvPr>
          <p:cNvSpPr txBox="1"/>
          <p:nvPr/>
        </p:nvSpPr>
        <p:spPr>
          <a:xfrm>
            <a:off x="5962202" y="2799305"/>
            <a:ext cx="3990181" cy="384709"/>
          </a:xfrm>
          <a:prstGeom prst="rect">
            <a:avLst/>
          </a:prstGeom>
          <a:noFill/>
        </p:spPr>
        <p:txBody>
          <a:bodyPr wrap="square" lIns="91427" tIns="45714" rIns="91427" bIns="45714" rtlCol="0" anchor="ctr">
            <a:spAutoFit/>
          </a:bodyPr>
          <a:lstStyle/>
          <a:p>
            <a:pPr algn="ctr"/>
            <a:r>
              <a:rPr lang="en-US" altLang="ko-KR" sz="19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Hyunkyun.Moon</a:t>
            </a:r>
            <a:endParaRPr lang="ko-KR" altLang="en-US" sz="1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4153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BCB79C7A-8302-1B4A-B14A-53516D5A260F}"/>
              </a:ext>
            </a:extLst>
          </p:cNvPr>
          <p:cNvSpPr/>
          <p:nvPr/>
        </p:nvSpPr>
        <p:spPr>
          <a:xfrm>
            <a:off x="546115" y="535247"/>
            <a:ext cx="87283" cy="5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2" tIns="60952" rIns="121902" bIns="60952" spcCol="0"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xmlns="" id="{2D50FCBA-4FC9-8446-B725-AF320038B94C}"/>
              </a:ext>
            </a:extLst>
          </p:cNvPr>
          <p:cNvSpPr txBox="1"/>
          <p:nvPr/>
        </p:nvSpPr>
        <p:spPr>
          <a:xfrm>
            <a:off x="825419" y="505960"/>
            <a:ext cx="2307746" cy="615537"/>
          </a:xfrm>
          <a:prstGeom prst="rect">
            <a:avLst/>
          </a:prstGeom>
          <a:noFill/>
        </p:spPr>
        <p:txBody>
          <a:bodyPr wrap="square" lIns="121902" tIns="60952" rIns="121902" bIns="60952" rtlCol="0" anchor="ctr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Flowchart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4" name="Picture 3" descr="ChatFlowcha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323" y="0"/>
            <a:ext cx="4928532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4A31277-E13B-7D46-8D63-84DFC864ACB0}"/>
              </a:ext>
            </a:extLst>
          </p:cNvPr>
          <p:cNvSpPr txBox="1"/>
          <p:nvPr/>
        </p:nvSpPr>
        <p:spPr>
          <a:xfrm>
            <a:off x="940863" y="1305757"/>
            <a:ext cx="2591404" cy="415482"/>
          </a:xfrm>
          <a:prstGeom prst="rect">
            <a:avLst/>
          </a:prstGeom>
          <a:noFill/>
        </p:spPr>
        <p:txBody>
          <a:bodyPr wrap="square" lIns="121902" tIns="60952" rIns="121902" bIns="60952" rtlCol="0" anchor="ctr">
            <a:spAutoFit/>
          </a:bodyPr>
          <a:lstStyle/>
          <a:p>
            <a:r>
              <a:rPr lang="en-US" altLang="ko-KR" sz="19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Of some feature</a:t>
            </a:r>
            <a:endParaRPr lang="ko-KR" altLang="en-US" sz="1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4222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F16148C-71CA-2A4F-B4B7-DB4E489FC0A2}"/>
              </a:ext>
            </a:extLst>
          </p:cNvPr>
          <p:cNvSpPr/>
          <p:nvPr/>
        </p:nvSpPr>
        <p:spPr>
          <a:xfrm>
            <a:off x="546115" y="535247"/>
            <a:ext cx="87283" cy="5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2" tIns="60952" rIns="121902" bIns="60952" spcCol="0"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37F4B55-CF00-914D-A06A-8ADD1FCC5D2C}"/>
              </a:ext>
            </a:extLst>
          </p:cNvPr>
          <p:cNvSpPr txBox="1"/>
          <p:nvPr/>
        </p:nvSpPr>
        <p:spPr>
          <a:xfrm>
            <a:off x="825418" y="505960"/>
            <a:ext cx="4072821" cy="615537"/>
          </a:xfrm>
          <a:prstGeom prst="rect">
            <a:avLst/>
          </a:prstGeom>
          <a:noFill/>
        </p:spPr>
        <p:txBody>
          <a:bodyPr wrap="square" lIns="121902" tIns="60952" rIns="121902" bIns="60952" rtlCol="0" anchor="ctr">
            <a:spAutoFit/>
          </a:bodyPr>
          <a:lstStyle/>
          <a:p>
            <a:r>
              <a:rPr lang="en-US" altLang="ko-KR" sz="32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Desgin</a:t>
            </a:r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Pattern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xmlns="" id="{34089D78-7315-0A43-AB15-9105574203ED}"/>
              </a:ext>
            </a:extLst>
          </p:cNvPr>
          <p:cNvSpPr txBox="1"/>
          <p:nvPr/>
        </p:nvSpPr>
        <p:spPr>
          <a:xfrm>
            <a:off x="2246937" y="2640637"/>
            <a:ext cx="8154545" cy="2300618"/>
          </a:xfrm>
          <a:prstGeom prst="rect">
            <a:avLst/>
          </a:prstGeom>
          <a:noFill/>
        </p:spPr>
        <p:txBody>
          <a:bodyPr wrap="square" lIns="91427" tIns="45714" rIns="91427" bIns="45714" rtlCol="0" anchor="ctr">
            <a:spAutoFit/>
          </a:bodyPr>
          <a:lstStyle/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altLang="ko-KR" sz="27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Singl</a:t>
            </a:r>
            <a:r>
              <a:rPr lang="en-US" altLang="ko-KR" sz="27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eton(</a:t>
            </a:r>
            <a:r>
              <a:rPr lang="en-US" sz="27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SocketSingleton</a:t>
            </a:r>
            <a:r>
              <a:rPr lang="en-US" sz="27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, Singleton</a:t>
            </a:r>
            <a:r>
              <a:rPr lang="en-US" altLang="ko-KR" sz="27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)</a:t>
            </a:r>
          </a:p>
          <a:p>
            <a:pPr>
              <a:lnSpc>
                <a:spcPct val="200000"/>
              </a:lnSpc>
            </a:pP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altLang="ko-KR" sz="27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Delegate(</a:t>
            </a:r>
            <a:r>
              <a:rPr lang="en-US" sz="27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SockDelegate</a:t>
            </a:r>
            <a:r>
              <a:rPr lang="en-US" altLang="ko-KR" sz="27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)</a:t>
            </a:r>
            <a:endParaRPr lang="en-US" altLang="ko-KR" sz="27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929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F16148C-71CA-2A4F-B4B7-DB4E489FC0A2}"/>
              </a:ext>
            </a:extLst>
          </p:cNvPr>
          <p:cNvSpPr/>
          <p:nvPr/>
        </p:nvSpPr>
        <p:spPr>
          <a:xfrm>
            <a:off x="546115" y="535247"/>
            <a:ext cx="87283" cy="5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2" tIns="60952" rIns="121902" bIns="60952" spcCol="0"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37F4B55-CF00-914D-A06A-8ADD1FCC5D2C}"/>
              </a:ext>
            </a:extLst>
          </p:cNvPr>
          <p:cNvSpPr txBox="1"/>
          <p:nvPr/>
        </p:nvSpPr>
        <p:spPr>
          <a:xfrm>
            <a:off x="825419" y="505960"/>
            <a:ext cx="3330664" cy="615537"/>
          </a:xfrm>
          <a:prstGeom prst="rect">
            <a:avLst/>
          </a:prstGeom>
          <a:noFill/>
        </p:spPr>
        <p:txBody>
          <a:bodyPr wrap="square" lIns="121902" tIns="60952" rIns="121902" bIns="60952" rtlCol="0" anchor="ctr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Documentation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3" name="Picture 2" descr="스크린샷 2018-04-24 오전 12.07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15" y="3201954"/>
            <a:ext cx="6489700" cy="16129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043264"/>
              </p:ext>
            </p:extLst>
          </p:nvPr>
        </p:nvGraphicFramePr>
        <p:xfrm>
          <a:off x="7141205" y="742297"/>
          <a:ext cx="4419961" cy="890757"/>
        </p:xfrm>
        <a:graphic>
          <a:graphicData uri="http://schemas.openxmlformats.org/drawingml/2006/table">
            <a:tbl>
              <a:tblPr/>
              <a:tblGrid>
                <a:gridCol w="4419961"/>
              </a:tblGrid>
              <a:tr h="890757">
                <a:tc>
                  <a:txBody>
                    <a:bodyPr/>
                    <a:lstStyle/>
                    <a:p>
                      <a:r>
                        <a:rPr lang="en-US" dirty="0" smtClean="0"/>
                        <a:t>./Server/Server/</a:t>
                      </a:r>
                      <a:r>
                        <a:rPr lang="en-US" dirty="0" err="1" smtClean="0"/>
                        <a:t>Doxygen</a:t>
                      </a:r>
                      <a:r>
                        <a:rPr lang="en-US" dirty="0" smtClean="0"/>
                        <a:t>/html/</a:t>
                      </a:r>
                      <a:r>
                        <a:rPr lang="en-US" dirty="0" err="1" smtClean="0"/>
                        <a:t>index.html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9" name="Picture 8" descr="스크린샷 2018-04-24 오전 12.10.5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900" y="2269672"/>
            <a:ext cx="56388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35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F16148C-71CA-2A4F-B4B7-DB4E489FC0A2}"/>
              </a:ext>
            </a:extLst>
          </p:cNvPr>
          <p:cNvSpPr/>
          <p:nvPr/>
        </p:nvSpPr>
        <p:spPr>
          <a:xfrm>
            <a:off x="546115" y="535247"/>
            <a:ext cx="87283" cy="5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2" tIns="60952" rIns="121902" bIns="60952" spcCol="0"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37F4B55-CF00-914D-A06A-8ADD1FCC5D2C}"/>
              </a:ext>
            </a:extLst>
          </p:cNvPr>
          <p:cNvSpPr txBox="1"/>
          <p:nvPr/>
        </p:nvSpPr>
        <p:spPr>
          <a:xfrm>
            <a:off x="825418" y="505960"/>
            <a:ext cx="4105807" cy="615537"/>
          </a:xfrm>
          <a:prstGeom prst="rect">
            <a:avLst/>
          </a:prstGeom>
          <a:noFill/>
        </p:spPr>
        <p:txBody>
          <a:bodyPr wrap="square" lIns="121902" tIns="60952" rIns="121902" bIns="60952" rtlCol="0" anchor="ctr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Prepare For Demo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xmlns="" id="{34089D78-7315-0A43-AB15-9105574203ED}"/>
              </a:ext>
            </a:extLst>
          </p:cNvPr>
          <p:cNvSpPr txBox="1"/>
          <p:nvPr/>
        </p:nvSpPr>
        <p:spPr>
          <a:xfrm>
            <a:off x="2246937" y="2057144"/>
            <a:ext cx="8154545" cy="3467604"/>
          </a:xfrm>
          <a:prstGeom prst="rect">
            <a:avLst/>
          </a:prstGeom>
          <a:noFill/>
        </p:spPr>
        <p:txBody>
          <a:bodyPr wrap="square" lIns="91427" tIns="45714" rIns="91427" bIns="45714" rtlCol="0" anchor="ctr">
            <a:spAutoFit/>
          </a:bodyPr>
          <a:lstStyle/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Create </a:t>
            </a:r>
            <a:r>
              <a:rPr lang="en-US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a database using ‘./Init_SQL-v0.0.1.</a:t>
            </a:r>
            <a:r>
              <a:rPr 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txt’</a:t>
            </a:r>
            <a:endParaRPr lang="en-US" altLang="ko-KR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Insert the data ./</a:t>
            </a:r>
            <a:r>
              <a:rPr lang="en-US" altLang="ko-KR" sz="2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DB_test_data</a:t>
            </a:r>
            <a: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/</a:t>
            </a:r>
            <a:r>
              <a:rPr lang="en-US" altLang="ko-KR" sz="2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Message.csv</a:t>
            </a:r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	 </a:t>
            </a:r>
            <a: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and ./</a:t>
            </a:r>
            <a:r>
              <a:rPr lang="en-US" altLang="ko-KR" sz="2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DB_test_data</a:t>
            </a:r>
            <a: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/</a:t>
            </a:r>
            <a:r>
              <a:rPr lang="en-US" altLang="ko-KR" sz="2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Message.csvUser.csv</a:t>
            </a:r>
            <a:endParaRPr lang="en-US" altLang="ko-KR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To run follow </a:t>
            </a:r>
            <a:r>
              <a:rPr lang="en-US" altLang="ko-KR" sz="2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README.md</a:t>
            </a:r>
            <a:endParaRPr lang="en-US" altLang="ko-KR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4875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F16148C-71CA-2A4F-B4B7-DB4E489FC0A2}"/>
              </a:ext>
            </a:extLst>
          </p:cNvPr>
          <p:cNvSpPr/>
          <p:nvPr/>
        </p:nvSpPr>
        <p:spPr>
          <a:xfrm>
            <a:off x="546115" y="535247"/>
            <a:ext cx="87283" cy="5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2" tIns="60952" rIns="121902" bIns="60952" spcCol="0"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37F4B55-CF00-914D-A06A-8ADD1FCC5D2C}"/>
              </a:ext>
            </a:extLst>
          </p:cNvPr>
          <p:cNvSpPr txBox="1"/>
          <p:nvPr/>
        </p:nvSpPr>
        <p:spPr>
          <a:xfrm>
            <a:off x="825418" y="505960"/>
            <a:ext cx="4105807" cy="615537"/>
          </a:xfrm>
          <a:prstGeom prst="rect">
            <a:avLst/>
          </a:prstGeom>
          <a:noFill/>
        </p:spPr>
        <p:txBody>
          <a:bodyPr wrap="square" lIns="121902" tIns="60952" rIns="121902" bIns="60952" rtlCol="0" anchor="ctr">
            <a:spAutoFit/>
          </a:bodyPr>
          <a:lstStyle/>
          <a:p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Additional features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xmlns="" id="{34089D78-7315-0A43-AB15-9105574203ED}"/>
              </a:ext>
            </a:extLst>
          </p:cNvPr>
          <p:cNvSpPr txBox="1"/>
          <p:nvPr/>
        </p:nvSpPr>
        <p:spPr>
          <a:xfrm>
            <a:off x="2246937" y="1195371"/>
            <a:ext cx="8154545" cy="5191153"/>
          </a:xfrm>
          <a:prstGeom prst="rect">
            <a:avLst/>
          </a:prstGeom>
          <a:noFill/>
        </p:spPr>
        <p:txBody>
          <a:bodyPr wrap="square" lIns="91427" tIns="45714" rIns="91427" bIns="45714" rtlCol="0" anchor="ctr">
            <a:spAutoFit/>
          </a:bodyPr>
          <a:lstStyle/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Handling </a:t>
            </a:r>
            <a:r>
              <a:rPr 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If there is </a:t>
            </a:r>
            <a:r>
              <a:rPr lang="en-US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No Response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Get chat in units of </a:t>
            </a:r>
            <a:r>
              <a:rPr 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n</a:t>
            </a:r>
            <a:endParaRPr lang="en-US" altLang="ko-KR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Change encryption method from AES to </a:t>
            </a:r>
            <a:r>
              <a:rPr lang="en-US" sz="2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scrypt</a:t>
            </a:r>
            <a:endParaRPr 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Password Reset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Show </a:t>
            </a:r>
            <a:r>
              <a:rPr 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how </a:t>
            </a:r>
            <a:r>
              <a:rPr lang="en-US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many people have read chat</a:t>
            </a:r>
            <a:endParaRPr lang="en-US" altLang="ko-KR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Chat Room</a:t>
            </a:r>
            <a:endParaRPr lang="en-US" altLang="ko-KR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702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37AB4E52-96B8-9345-97B0-9523592482BD}"/>
              </a:ext>
            </a:extLst>
          </p:cNvPr>
          <p:cNvSpPr txBox="1"/>
          <p:nvPr/>
        </p:nvSpPr>
        <p:spPr>
          <a:xfrm>
            <a:off x="1162909" y="790245"/>
            <a:ext cx="4444504" cy="707874"/>
          </a:xfrm>
          <a:prstGeom prst="rect">
            <a:avLst/>
          </a:prstGeom>
          <a:noFill/>
        </p:spPr>
        <p:txBody>
          <a:bodyPr wrap="square" lIns="91427" tIns="45714" rIns="91427" bIns="45714" rtlCol="0" anchor="ctr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Table </a:t>
            </a:r>
            <a:r>
              <a:rPr lang="en-US" altLang="ko-KR" sz="4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of Contents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xmlns="" id="{34089D78-7315-0A43-AB15-9105574203ED}"/>
              </a:ext>
            </a:extLst>
          </p:cNvPr>
          <p:cNvSpPr txBox="1"/>
          <p:nvPr/>
        </p:nvSpPr>
        <p:spPr>
          <a:xfrm>
            <a:off x="2246937" y="1687813"/>
            <a:ext cx="8154545" cy="4206267"/>
          </a:xfrm>
          <a:prstGeom prst="rect">
            <a:avLst/>
          </a:prstGeom>
          <a:noFill/>
        </p:spPr>
        <p:txBody>
          <a:bodyPr wrap="square" lIns="91427" tIns="45714" rIns="91427" bIns="45714" rtlCol="0" anchor="ctr">
            <a:spAutoFit/>
          </a:bodyPr>
          <a:lstStyle/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altLang="ko-KR" sz="27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Purpose				- Protocol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altLang="ko-KR" sz="27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Workflow			- </a:t>
            </a:r>
            <a:r>
              <a:rPr lang="en-US" altLang="ko-KR" sz="27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FlowChart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altLang="ko-KR" sz="27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Language			- Design Pattern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altLang="ko-KR" sz="27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Issue Management		- </a:t>
            </a:r>
            <a:r>
              <a:rPr lang="en-US" altLang="ko-KR" sz="27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Documentation</a:t>
            </a:r>
            <a:endParaRPr lang="en-US" altLang="ko-KR" sz="27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altLang="ko-KR" sz="27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Library				- </a:t>
            </a:r>
            <a: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Prepare For </a:t>
            </a:r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Demo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0248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E86AD54-DA60-0749-AA36-7BD3DBD58C13}"/>
              </a:ext>
            </a:extLst>
          </p:cNvPr>
          <p:cNvSpPr/>
          <p:nvPr/>
        </p:nvSpPr>
        <p:spPr>
          <a:xfrm>
            <a:off x="546115" y="535247"/>
            <a:ext cx="87283" cy="5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2" tIns="60952" rIns="121902" bIns="60952" spcCol="0" rtlCol="0" anchor="ctr"/>
          <a:lstStyle/>
          <a:p>
            <a:pPr algn="ctr"/>
            <a:endParaRPr lang="ko-KR" alt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xmlns="" id="{D63175DF-13A7-C048-9746-0410FB4FF6B2}"/>
              </a:ext>
            </a:extLst>
          </p:cNvPr>
          <p:cNvSpPr txBox="1"/>
          <p:nvPr/>
        </p:nvSpPr>
        <p:spPr>
          <a:xfrm>
            <a:off x="825419" y="505960"/>
            <a:ext cx="2540632" cy="615537"/>
          </a:xfrm>
          <a:prstGeom prst="rect">
            <a:avLst/>
          </a:prstGeom>
          <a:noFill/>
        </p:spPr>
        <p:txBody>
          <a:bodyPr wrap="square" lIns="121902" tIns="60952" rIns="121902" bIns="60952" rtlCol="0" anchor="ctr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Purpose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763" y="1850650"/>
            <a:ext cx="3810000" cy="3606800"/>
          </a:xfrm>
          <a:prstGeom prst="rect">
            <a:avLst/>
          </a:prstGeom>
        </p:spPr>
      </p:pic>
      <p:pic>
        <p:nvPicPr>
          <p:cNvPr id="10" name="Picture 9" descr="스크린샷 2018-04-23 오후 11.14.5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440" y="825452"/>
            <a:ext cx="5410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BCB79C7A-8302-1B4A-B14A-53516D5A260F}"/>
              </a:ext>
            </a:extLst>
          </p:cNvPr>
          <p:cNvSpPr/>
          <p:nvPr/>
        </p:nvSpPr>
        <p:spPr>
          <a:xfrm>
            <a:off x="546115" y="535247"/>
            <a:ext cx="87283" cy="5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2" tIns="60952" rIns="121902" bIns="60952" spcCol="0"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xmlns="" id="{2D50FCBA-4FC9-8446-B725-AF320038B94C}"/>
              </a:ext>
            </a:extLst>
          </p:cNvPr>
          <p:cNvSpPr txBox="1"/>
          <p:nvPr/>
        </p:nvSpPr>
        <p:spPr>
          <a:xfrm>
            <a:off x="825419" y="505960"/>
            <a:ext cx="2307746" cy="615537"/>
          </a:xfrm>
          <a:prstGeom prst="rect">
            <a:avLst/>
          </a:prstGeom>
          <a:noFill/>
        </p:spPr>
        <p:txBody>
          <a:bodyPr wrap="square" lIns="121902" tIns="60952" rIns="121902" bIns="60952" rtlCol="0" anchor="ctr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Workflow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" name="Picture 1" descr="스크린샷 2018-04-23 오후 11.17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530" y="0"/>
            <a:ext cx="2963195" cy="6858000"/>
          </a:xfrm>
          <a:prstGeom prst="rect">
            <a:avLst/>
          </a:prstGeom>
        </p:spPr>
      </p:pic>
      <p:pic>
        <p:nvPicPr>
          <p:cNvPr id="3" name="Picture 2" descr="스크린샷 2018-04-23 오후 11.17.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142" y="841892"/>
            <a:ext cx="2819400" cy="2006600"/>
          </a:xfrm>
          <a:prstGeom prst="rect">
            <a:avLst/>
          </a:prstGeom>
        </p:spPr>
      </p:pic>
      <p:sp>
        <p:nvSpPr>
          <p:cNvPr id="6" name="Up-Down Arrow 5"/>
          <p:cNvSpPr/>
          <p:nvPr/>
        </p:nvSpPr>
        <p:spPr>
          <a:xfrm>
            <a:off x="6549967" y="3353195"/>
            <a:ext cx="513723" cy="3367467"/>
          </a:xfrm>
          <a:prstGeom prst="upDownArrow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3142" y="4124581"/>
            <a:ext cx="3559335" cy="186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44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BCB79C7A-8302-1B4A-B14A-53516D5A260F}"/>
              </a:ext>
            </a:extLst>
          </p:cNvPr>
          <p:cNvSpPr/>
          <p:nvPr/>
        </p:nvSpPr>
        <p:spPr>
          <a:xfrm>
            <a:off x="546115" y="535247"/>
            <a:ext cx="87283" cy="5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2" tIns="60952" rIns="121902" bIns="60952" spcCol="0"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xmlns="" id="{2D50FCBA-4FC9-8446-B725-AF320038B94C}"/>
              </a:ext>
            </a:extLst>
          </p:cNvPr>
          <p:cNvSpPr txBox="1"/>
          <p:nvPr/>
        </p:nvSpPr>
        <p:spPr>
          <a:xfrm>
            <a:off x="825419" y="505960"/>
            <a:ext cx="2307746" cy="615537"/>
          </a:xfrm>
          <a:prstGeom prst="rect">
            <a:avLst/>
          </a:prstGeom>
          <a:noFill/>
        </p:spPr>
        <p:txBody>
          <a:bodyPr wrap="square" lIns="121902" tIns="60952" rIns="121902" bIns="60952" rtlCol="0" anchor="ctr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Language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xmlns="" id="{C0E6E866-7B58-F24E-9F6B-64A5804C2B2E}"/>
              </a:ext>
            </a:extLst>
          </p:cNvPr>
          <p:cNvSpPr txBox="1"/>
          <p:nvPr/>
        </p:nvSpPr>
        <p:spPr>
          <a:xfrm>
            <a:off x="2194528" y="5196896"/>
            <a:ext cx="2771926" cy="338544"/>
          </a:xfrm>
          <a:prstGeom prst="rect">
            <a:avLst/>
          </a:prstGeom>
          <a:noFill/>
        </p:spPr>
        <p:txBody>
          <a:bodyPr wrap="square" lIns="91429" tIns="45715" rIns="91429" bIns="45715" rtlCol="0" anchor="ctr">
            <a:spAutoFit/>
          </a:bodyPr>
          <a:lstStyle/>
          <a:p>
            <a:pPr algn="ctr"/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C++ 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for server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22" name="TextBox 13">
            <a:extLst>
              <a:ext uri="{FF2B5EF4-FFF2-40B4-BE49-F238E27FC236}">
                <a16:creationId xmlns:a16="http://schemas.microsoft.com/office/drawing/2014/main" xmlns="" id="{85C3157E-297F-C541-8EC4-03087998202D}"/>
              </a:ext>
            </a:extLst>
          </p:cNvPr>
          <p:cNvSpPr txBox="1"/>
          <p:nvPr/>
        </p:nvSpPr>
        <p:spPr>
          <a:xfrm>
            <a:off x="7198731" y="5196896"/>
            <a:ext cx="2771926" cy="338544"/>
          </a:xfrm>
          <a:prstGeom prst="rect">
            <a:avLst/>
          </a:prstGeom>
          <a:noFill/>
        </p:spPr>
        <p:txBody>
          <a:bodyPr wrap="square" lIns="91429" tIns="45715" rIns="91429" bIns="45715" rtlCol="0" anchor="ctr">
            <a:spAutoFit/>
          </a:bodyPr>
          <a:lstStyle/>
          <a:p>
            <a:pPr algn="ctr"/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Objective-C 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for client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279" y="1864199"/>
            <a:ext cx="2339886" cy="2630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225" y="1818776"/>
            <a:ext cx="3118701" cy="267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45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F16148C-71CA-2A4F-B4B7-DB4E489FC0A2}"/>
              </a:ext>
            </a:extLst>
          </p:cNvPr>
          <p:cNvSpPr/>
          <p:nvPr/>
        </p:nvSpPr>
        <p:spPr>
          <a:xfrm>
            <a:off x="546115" y="535247"/>
            <a:ext cx="87283" cy="5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2" tIns="60952" rIns="121902" bIns="60952" spcCol="0"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37F4B55-CF00-914D-A06A-8ADD1FCC5D2C}"/>
              </a:ext>
            </a:extLst>
          </p:cNvPr>
          <p:cNvSpPr txBox="1"/>
          <p:nvPr/>
        </p:nvSpPr>
        <p:spPr>
          <a:xfrm>
            <a:off x="825418" y="505960"/>
            <a:ext cx="4249581" cy="615537"/>
          </a:xfrm>
          <a:prstGeom prst="rect">
            <a:avLst/>
          </a:prstGeom>
          <a:noFill/>
        </p:spPr>
        <p:txBody>
          <a:bodyPr wrap="square" lIns="121902" tIns="60952" rIns="121902" bIns="60952" rtlCol="0" anchor="ctr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Issue Management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" name="Picture 1" descr="스크린샷 2018-04-23 오후 11.29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875" y="1797568"/>
            <a:ext cx="8500250" cy="451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4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BCB79C7A-8302-1B4A-B14A-53516D5A260F}"/>
              </a:ext>
            </a:extLst>
          </p:cNvPr>
          <p:cNvSpPr/>
          <p:nvPr/>
        </p:nvSpPr>
        <p:spPr>
          <a:xfrm>
            <a:off x="546115" y="535247"/>
            <a:ext cx="87283" cy="5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2" tIns="60952" rIns="121902" bIns="60952" spcCol="0"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xmlns="" id="{2D50FCBA-4FC9-8446-B725-AF320038B94C}"/>
              </a:ext>
            </a:extLst>
          </p:cNvPr>
          <p:cNvSpPr txBox="1"/>
          <p:nvPr/>
        </p:nvSpPr>
        <p:spPr>
          <a:xfrm>
            <a:off x="825419" y="505960"/>
            <a:ext cx="2307746" cy="615537"/>
          </a:xfrm>
          <a:prstGeom prst="rect">
            <a:avLst/>
          </a:prstGeom>
          <a:noFill/>
        </p:spPr>
        <p:txBody>
          <a:bodyPr wrap="square" lIns="121902" tIns="60952" rIns="121902" bIns="60952" rtlCol="0" anchor="ctr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Library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B3C6447-CEA5-A84F-8A7E-90B43CC8A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351" y="2518714"/>
            <a:ext cx="1820570" cy="1820570"/>
          </a:xfrm>
          <a:prstGeom prst="rect">
            <a:avLst/>
          </a:prstGeom>
        </p:spPr>
      </p:pic>
      <p:sp>
        <p:nvSpPr>
          <p:cNvPr id="20" name="TextBox 13">
            <a:extLst>
              <a:ext uri="{FF2B5EF4-FFF2-40B4-BE49-F238E27FC236}">
                <a16:creationId xmlns:a16="http://schemas.microsoft.com/office/drawing/2014/main" xmlns="" id="{C0E6E866-7B58-F24E-9F6B-64A5804C2B2E}"/>
              </a:ext>
            </a:extLst>
          </p:cNvPr>
          <p:cNvSpPr txBox="1"/>
          <p:nvPr/>
        </p:nvSpPr>
        <p:spPr>
          <a:xfrm>
            <a:off x="1234673" y="4476996"/>
            <a:ext cx="2771926" cy="584765"/>
          </a:xfrm>
          <a:prstGeom prst="rect">
            <a:avLst/>
          </a:prstGeom>
          <a:noFill/>
        </p:spPr>
        <p:txBody>
          <a:bodyPr wrap="square" lIns="91429" tIns="45715" rIns="91429" bIns="45715" rtlCol="0" anchor="ctr">
            <a:spAutoFit/>
          </a:bodyPr>
          <a:lstStyle/>
          <a:p>
            <a:pPr algn="ctr"/>
            <a:r>
              <a:rPr lang="en-US" altLang="ko-KR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mysql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-connector-</a:t>
            </a:r>
            <a:r>
              <a:rPr lang="en-US" altLang="ko-KR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c++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 </a:t>
            </a:r>
          </a:p>
          <a:p>
            <a:pPr algn="ctr"/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for connect Database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xmlns="" id="{4A4993E4-4C46-1541-B3C1-6357F998681D}"/>
              </a:ext>
            </a:extLst>
          </p:cNvPr>
          <p:cNvSpPr txBox="1"/>
          <p:nvPr/>
        </p:nvSpPr>
        <p:spPr>
          <a:xfrm>
            <a:off x="4691218" y="4476996"/>
            <a:ext cx="2771926" cy="584765"/>
          </a:xfrm>
          <a:prstGeom prst="rect">
            <a:avLst/>
          </a:prstGeom>
          <a:noFill/>
        </p:spPr>
        <p:txBody>
          <a:bodyPr wrap="square" lIns="91429" tIns="45715" rIns="91429" bIns="45715" rtlCol="0" anchor="ctr">
            <a:spAutoFit/>
          </a:bodyPr>
          <a:lstStyle/>
          <a:p>
            <a:pPr algn="ctr"/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boost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for using </a:t>
            </a:r>
          </a:p>
          <a:p>
            <a:pPr algn="ctr"/>
            <a:r>
              <a:rPr lang="en-US" altLang="ko-KR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mysql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-connector-</a:t>
            </a:r>
            <a:r>
              <a:rPr lang="en-US" altLang="ko-KR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c++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22" name="TextBox 13">
            <a:extLst>
              <a:ext uri="{FF2B5EF4-FFF2-40B4-BE49-F238E27FC236}">
                <a16:creationId xmlns:a16="http://schemas.microsoft.com/office/drawing/2014/main" xmlns="" id="{85C3157E-297F-C541-8EC4-03087998202D}"/>
              </a:ext>
            </a:extLst>
          </p:cNvPr>
          <p:cNvSpPr txBox="1"/>
          <p:nvPr/>
        </p:nvSpPr>
        <p:spPr>
          <a:xfrm>
            <a:off x="8069983" y="4595778"/>
            <a:ext cx="2771926" cy="338544"/>
          </a:xfrm>
          <a:prstGeom prst="rect">
            <a:avLst/>
          </a:prstGeom>
          <a:noFill/>
        </p:spPr>
        <p:txBody>
          <a:bodyPr wrap="square" lIns="91429" tIns="45715" rIns="91429" bIns="45715" rtlCol="0" anchor="ctr">
            <a:spAutoFit/>
          </a:bodyPr>
          <a:lstStyle/>
          <a:p>
            <a:pPr algn="ctr"/>
            <a:r>
              <a:rPr lang="en-US" altLang="ko-KR" sz="16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jsoncpp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for protocol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9476" y="2805375"/>
            <a:ext cx="3340070" cy="1324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295" y="2357711"/>
            <a:ext cx="3182912" cy="19641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2165" y="2225002"/>
            <a:ext cx="2540000" cy="254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4A31277-E13B-7D46-8D63-84DFC864ACB0}"/>
              </a:ext>
            </a:extLst>
          </p:cNvPr>
          <p:cNvSpPr txBox="1"/>
          <p:nvPr/>
        </p:nvSpPr>
        <p:spPr>
          <a:xfrm>
            <a:off x="2673927" y="695416"/>
            <a:ext cx="2591404" cy="415482"/>
          </a:xfrm>
          <a:prstGeom prst="rect">
            <a:avLst/>
          </a:prstGeom>
          <a:noFill/>
        </p:spPr>
        <p:txBody>
          <a:bodyPr wrap="square" lIns="121902" tIns="60952" rIns="121902" bIns="60952" rtlCol="0" anchor="ctr">
            <a:spAutoFit/>
          </a:bodyPr>
          <a:lstStyle/>
          <a:p>
            <a:r>
              <a:rPr lang="en-US" altLang="ko-KR" sz="19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Server</a:t>
            </a:r>
            <a:endParaRPr lang="ko-KR" altLang="en-US" sz="1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237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BCB79C7A-8302-1B4A-B14A-53516D5A260F}"/>
              </a:ext>
            </a:extLst>
          </p:cNvPr>
          <p:cNvSpPr/>
          <p:nvPr/>
        </p:nvSpPr>
        <p:spPr>
          <a:xfrm>
            <a:off x="546115" y="535247"/>
            <a:ext cx="87283" cy="5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2" tIns="60952" rIns="121902" bIns="60952" spcCol="0"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xmlns="" id="{2D50FCBA-4FC9-8446-B725-AF320038B94C}"/>
              </a:ext>
            </a:extLst>
          </p:cNvPr>
          <p:cNvSpPr txBox="1"/>
          <p:nvPr/>
        </p:nvSpPr>
        <p:spPr>
          <a:xfrm>
            <a:off x="825419" y="505960"/>
            <a:ext cx="2307746" cy="615537"/>
          </a:xfrm>
          <a:prstGeom prst="rect">
            <a:avLst/>
          </a:prstGeom>
          <a:noFill/>
        </p:spPr>
        <p:txBody>
          <a:bodyPr wrap="square" lIns="121902" tIns="60952" rIns="121902" bIns="60952" rtlCol="0" anchor="ctr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Library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xmlns="" id="{C0E6E866-7B58-F24E-9F6B-64A5804C2B2E}"/>
              </a:ext>
            </a:extLst>
          </p:cNvPr>
          <p:cNvSpPr txBox="1"/>
          <p:nvPr/>
        </p:nvSpPr>
        <p:spPr>
          <a:xfrm>
            <a:off x="1234673" y="4476996"/>
            <a:ext cx="2771926" cy="584765"/>
          </a:xfrm>
          <a:prstGeom prst="rect">
            <a:avLst/>
          </a:prstGeom>
          <a:noFill/>
        </p:spPr>
        <p:txBody>
          <a:bodyPr wrap="square" lIns="91429" tIns="45715" rIns="91429" bIns="45715" rtlCol="0" anchor="ctr">
            <a:spAutoFit/>
          </a:bodyPr>
          <a:lstStyle/>
          <a:p>
            <a:pPr algn="ctr"/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COCOAPODS 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pPr algn="ctr"/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as Dependency manager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xmlns="" id="{4A4993E4-4C46-1541-B3C1-6357F998681D}"/>
              </a:ext>
            </a:extLst>
          </p:cNvPr>
          <p:cNvSpPr txBox="1"/>
          <p:nvPr/>
        </p:nvSpPr>
        <p:spPr>
          <a:xfrm>
            <a:off x="6270545" y="3157095"/>
            <a:ext cx="3593808" cy="338544"/>
          </a:xfrm>
          <a:prstGeom prst="rect">
            <a:avLst/>
          </a:prstGeom>
          <a:noFill/>
        </p:spPr>
        <p:txBody>
          <a:bodyPr wrap="square" lIns="91429" tIns="45715" rIns="91429" bIns="45715" rtlCol="0" anchor="ctr">
            <a:spAutoFit/>
          </a:bodyPr>
          <a:lstStyle/>
          <a:p>
            <a:pPr algn="ctr"/>
            <a:r>
              <a:rPr lang="en-US" altLang="ko-KR" sz="16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CocoaAsyncSocket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for </a:t>
            </a:r>
            <a:r>
              <a:rPr lang="en-US" altLang="ko-KR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tcp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22" name="TextBox 13">
            <a:extLst>
              <a:ext uri="{FF2B5EF4-FFF2-40B4-BE49-F238E27FC236}">
                <a16:creationId xmlns:a16="http://schemas.microsoft.com/office/drawing/2014/main" xmlns="" id="{85C3157E-297F-C541-8EC4-03087998202D}"/>
              </a:ext>
            </a:extLst>
          </p:cNvPr>
          <p:cNvSpPr txBox="1"/>
          <p:nvPr/>
        </p:nvSpPr>
        <p:spPr>
          <a:xfrm>
            <a:off x="6684020" y="5806773"/>
            <a:ext cx="2771926" cy="338544"/>
          </a:xfrm>
          <a:prstGeom prst="rect">
            <a:avLst/>
          </a:prstGeom>
          <a:noFill/>
        </p:spPr>
        <p:txBody>
          <a:bodyPr wrap="square" lIns="91429" tIns="45715" rIns="91429" bIns="45715" rtlCol="0" anchor="ctr">
            <a:spAutoFit/>
          </a:bodyPr>
          <a:lstStyle/>
          <a:p>
            <a:pPr algn="ctr"/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Toast 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for toast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4A31277-E13B-7D46-8D63-84DFC864ACB0}"/>
              </a:ext>
            </a:extLst>
          </p:cNvPr>
          <p:cNvSpPr txBox="1"/>
          <p:nvPr/>
        </p:nvSpPr>
        <p:spPr>
          <a:xfrm>
            <a:off x="2673927" y="695416"/>
            <a:ext cx="2591404" cy="415482"/>
          </a:xfrm>
          <a:prstGeom prst="rect">
            <a:avLst/>
          </a:prstGeom>
          <a:noFill/>
        </p:spPr>
        <p:txBody>
          <a:bodyPr wrap="square" lIns="121902" tIns="60952" rIns="121902" bIns="60952" rtlCol="0" anchor="ctr">
            <a:spAutoFit/>
          </a:bodyPr>
          <a:lstStyle/>
          <a:p>
            <a:r>
              <a:rPr lang="en-US" altLang="ko-KR" sz="19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Client</a:t>
            </a:r>
            <a:endParaRPr lang="ko-KR" altLang="en-US" sz="1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19" y="2805375"/>
            <a:ext cx="42164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984" y="505960"/>
            <a:ext cx="2245997" cy="2245997"/>
          </a:xfrm>
          <a:prstGeom prst="rect">
            <a:avLst/>
          </a:prstGeom>
        </p:spPr>
      </p:pic>
      <p:pic>
        <p:nvPicPr>
          <p:cNvPr id="6" name="Picture 5" descr="스크린샷 2018-04-23 오후 11.43.1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122" y="3857294"/>
            <a:ext cx="5245016" cy="1780990"/>
          </a:xfrm>
          <a:prstGeom prst="rect">
            <a:avLst/>
          </a:prstGeom>
        </p:spPr>
      </p:pic>
      <p:cxnSp>
        <p:nvCxnSpPr>
          <p:cNvPr id="10" name="Elbow Connector 9"/>
          <p:cNvCxnSpPr>
            <a:stCxn id="2" idx="3"/>
            <a:endCxn id="3" idx="1"/>
          </p:cNvCxnSpPr>
          <p:nvPr/>
        </p:nvCxnSpPr>
        <p:spPr>
          <a:xfrm flipV="1">
            <a:off x="5041819" y="1628959"/>
            <a:ext cx="1905165" cy="178601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2" idx="3"/>
            <a:endCxn id="6" idx="1"/>
          </p:cNvCxnSpPr>
          <p:nvPr/>
        </p:nvCxnSpPr>
        <p:spPr>
          <a:xfrm>
            <a:off x="5041819" y="3414975"/>
            <a:ext cx="408303" cy="133281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20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스크린샷 2018-04-24 오전 12.16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149" y="0"/>
            <a:ext cx="3527676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F16148C-71CA-2A4F-B4B7-DB4E489FC0A2}"/>
              </a:ext>
            </a:extLst>
          </p:cNvPr>
          <p:cNvSpPr/>
          <p:nvPr/>
        </p:nvSpPr>
        <p:spPr>
          <a:xfrm>
            <a:off x="546115" y="535247"/>
            <a:ext cx="87283" cy="5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2" tIns="60952" rIns="121902" bIns="60952" spcCol="0"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37F4B55-CF00-914D-A06A-8ADD1FCC5D2C}"/>
              </a:ext>
            </a:extLst>
          </p:cNvPr>
          <p:cNvSpPr txBox="1"/>
          <p:nvPr/>
        </p:nvSpPr>
        <p:spPr>
          <a:xfrm>
            <a:off x="825419" y="505960"/>
            <a:ext cx="1848508" cy="615537"/>
          </a:xfrm>
          <a:prstGeom prst="rect">
            <a:avLst/>
          </a:prstGeom>
          <a:noFill/>
        </p:spPr>
        <p:txBody>
          <a:bodyPr wrap="square" lIns="121902" tIns="60952" rIns="121902" bIns="60952" rtlCol="0" anchor="ctr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Protocol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3" name="Picture 2" descr="스크린샷 2018-04-23 오후 11.49.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55" y="2374959"/>
            <a:ext cx="2933700" cy="29591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166155" y="2023248"/>
            <a:ext cx="3725665" cy="2082322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9" idx="0"/>
            <a:endCxn id="15" idx="0"/>
          </p:cNvCxnSpPr>
          <p:nvPr/>
        </p:nvCxnSpPr>
        <p:spPr>
          <a:xfrm rot="16200000" flipH="1">
            <a:off x="6953900" y="98335"/>
            <a:ext cx="505851" cy="4355676"/>
          </a:xfrm>
          <a:prstGeom prst="bentConnector3">
            <a:avLst>
              <a:gd name="adj1" fmla="val -45191"/>
            </a:avLst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703293"/>
              </p:ext>
            </p:extLst>
          </p:nvPr>
        </p:nvGraphicFramePr>
        <p:xfrm>
          <a:off x="8707982" y="742297"/>
          <a:ext cx="2853184" cy="890757"/>
        </p:xfrm>
        <a:graphic>
          <a:graphicData uri="http://schemas.openxmlformats.org/drawingml/2006/table">
            <a:tbl>
              <a:tblPr/>
              <a:tblGrid>
                <a:gridCol w="2853184"/>
              </a:tblGrid>
              <a:tr h="890757">
                <a:tc>
                  <a:txBody>
                    <a:bodyPr/>
                    <a:lstStyle/>
                    <a:p>
                      <a:r>
                        <a:rPr lang="mr-IN" dirty="0" smtClean="0"/>
                        <a:t>./api_v0.0.1.xlsx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5" name="Picture 14" descr="스크린샷 2018-04-24 오전 12.15.2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975" y="2529099"/>
            <a:ext cx="4869378" cy="315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84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2541</TotalTime>
  <Words>273</Words>
  <Application>Microsoft Macintosh PowerPoint</Application>
  <PresentationFormat>Custom</PresentationFormat>
  <Paragraphs>68</Paragraphs>
  <Slides>14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김경이</dc:creator>
  <cp:lastModifiedBy>현균 문</cp:lastModifiedBy>
  <cp:revision>52</cp:revision>
  <cp:lastPrinted>2018-04-12T07:47:36Z</cp:lastPrinted>
  <dcterms:created xsi:type="dcterms:W3CDTF">2018-04-11T06:23:21Z</dcterms:created>
  <dcterms:modified xsi:type="dcterms:W3CDTF">2018-04-23T16:23:42Z</dcterms:modified>
</cp:coreProperties>
</file>