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8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3C3-B713-4C10-A463-C29CF03D86A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217F-71E5-41E2-9CC6-23538061F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3C3-B713-4C10-A463-C29CF03D86A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217F-71E5-41E2-9CC6-23538061F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3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3C3-B713-4C10-A463-C29CF03D86A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217F-71E5-41E2-9CC6-23538061F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0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3C3-B713-4C10-A463-C29CF03D86A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217F-71E5-41E2-9CC6-23538061F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69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3C3-B713-4C10-A463-C29CF03D86A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217F-71E5-41E2-9CC6-23538061F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09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3C3-B713-4C10-A463-C29CF03D86A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217F-71E5-41E2-9CC6-23538061F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4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3C3-B713-4C10-A463-C29CF03D86A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217F-71E5-41E2-9CC6-23538061F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3C3-B713-4C10-A463-C29CF03D86A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217F-71E5-41E2-9CC6-23538061F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0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3C3-B713-4C10-A463-C29CF03D86A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217F-71E5-41E2-9CC6-23538061F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3C3-B713-4C10-A463-C29CF03D86A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217F-71E5-41E2-9CC6-23538061F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4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3C3-B713-4C10-A463-C29CF03D86A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217F-71E5-41E2-9CC6-23538061F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54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A73C3-B713-4C10-A463-C29CF03D86A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A217F-71E5-41E2-9CC6-23538061F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0" y="5495027"/>
            <a:ext cx="191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Don’t_ovefit</a:t>
            </a:r>
            <a:r>
              <a:rPr lang="en-US" altLang="ko-KR" dirty="0" smtClean="0"/>
              <a:t> Team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2581" y="2843842"/>
            <a:ext cx="35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Dacon</a:t>
            </a:r>
            <a:r>
              <a:rPr lang="en-US" altLang="ko-KR" dirty="0" smtClean="0"/>
              <a:t> 11</a:t>
            </a:r>
            <a:r>
              <a:rPr lang="ko-KR" altLang="en-US" dirty="0" smtClean="0"/>
              <a:t>회 전력사용량 예측 대회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26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015" y="92302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4015" y="1963947"/>
            <a:ext cx="1388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Month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Day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Week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Weekday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Hour</a:t>
            </a:r>
          </a:p>
        </p:txBody>
      </p:sp>
    </p:spTree>
    <p:extLst>
      <p:ext uri="{BB962C8B-B14F-4D97-AF65-F5344CB8AC3E}">
        <p14:creationId xmlns:p14="http://schemas.microsoft.com/office/powerpoint/2010/main" val="3042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015" y="9230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모델링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4015" y="196394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Lgbm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4015" y="1443486"/>
            <a:ext cx="255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Robust</a:t>
            </a:r>
            <a:r>
              <a:rPr lang="ko-KR" altLang="en-US" dirty="0" smtClean="0"/>
              <a:t>한 모델을 만들자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7320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015" y="923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18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22</Words>
  <Application>Microsoft Office PowerPoint</Application>
  <PresentationFormat>A4 용지(210x297mm)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Jehyun_Working</dc:creator>
  <cp:lastModifiedBy>lee hyeon</cp:lastModifiedBy>
  <cp:revision>37</cp:revision>
  <dcterms:created xsi:type="dcterms:W3CDTF">2017-08-07T14:10:18Z</dcterms:created>
  <dcterms:modified xsi:type="dcterms:W3CDTF">2019-10-28T06:56:50Z</dcterms:modified>
</cp:coreProperties>
</file>