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9D7F-15C0-4685-993A-7D18B6FFF936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7947-7FF0-44B5-87F0-BAB63234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9D7F-15C0-4685-993A-7D18B6FFF936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7947-7FF0-44B5-87F0-BAB63234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6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9D7F-15C0-4685-993A-7D18B6FFF936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7947-7FF0-44B5-87F0-BAB63234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9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9D7F-15C0-4685-993A-7D18B6FFF936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7947-7FF0-44B5-87F0-BAB63234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7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9D7F-15C0-4685-993A-7D18B6FFF936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7947-7FF0-44B5-87F0-BAB63234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8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9D7F-15C0-4685-993A-7D18B6FFF936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7947-7FF0-44B5-87F0-BAB63234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8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9D7F-15C0-4685-993A-7D18B6FFF936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7947-7FF0-44B5-87F0-BAB63234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8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9D7F-15C0-4685-993A-7D18B6FFF936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7947-7FF0-44B5-87F0-BAB63234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2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9D7F-15C0-4685-993A-7D18B6FFF936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7947-7FF0-44B5-87F0-BAB63234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8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9D7F-15C0-4685-993A-7D18B6FFF936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7947-7FF0-44B5-87F0-BAB63234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1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9D7F-15C0-4685-993A-7D18B6FFF936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7947-7FF0-44B5-87F0-BAB63234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9D7F-15C0-4685-993A-7D18B6FFF936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7947-7FF0-44B5-87F0-BAB63234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4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5658" y="2687782"/>
            <a:ext cx="7880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/>
              <a:t>빅콘테스트</a:t>
            </a:r>
            <a:r>
              <a:rPr lang="ko-KR" altLang="en-US" sz="5400" dirty="0" smtClean="0"/>
              <a:t> </a:t>
            </a:r>
            <a:r>
              <a:rPr lang="en-US" altLang="ko-KR" sz="5400" dirty="0" smtClean="0"/>
              <a:t>- </a:t>
            </a:r>
            <a:r>
              <a:rPr lang="ko-KR" altLang="en-US" sz="5400" dirty="0" smtClean="0"/>
              <a:t>결과보고서</a:t>
            </a:r>
            <a:endParaRPr lang="ko-KR" alt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8413848" y="4676721"/>
            <a:ext cx="2969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/>
              <a:t>BA</a:t>
            </a:r>
          </a:p>
          <a:p>
            <a:pPr algn="ctr"/>
            <a:r>
              <a:rPr lang="ko-KR" altLang="en-US" dirty="0" err="1" smtClean="0"/>
              <a:t>김하준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이택윤</a:t>
            </a:r>
            <a:r>
              <a:rPr lang="ko-KR" altLang="en-US" dirty="0" smtClean="0"/>
              <a:t> 이현호 </a:t>
            </a:r>
            <a:r>
              <a:rPr lang="ko-KR" altLang="en-US" dirty="0" err="1" smtClean="0"/>
              <a:t>허현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0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4182" y="36021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수집방법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95058" y="4316608"/>
            <a:ext cx="605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네이버크롤링을</a:t>
            </a:r>
            <a:r>
              <a:rPr lang="ko-KR" altLang="en-US" dirty="0" smtClean="0"/>
              <a:t> 이용한 영화배우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영화별점</a:t>
            </a:r>
            <a:r>
              <a:rPr lang="ko-KR" altLang="en-US" dirty="0" smtClean="0"/>
              <a:t> 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(</a:t>
            </a:r>
            <a:r>
              <a:rPr lang="en-US" altLang="ko-KR" dirty="0" smtClean="0"/>
              <a:t>python)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5058" y="12004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기본데이터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95058" y="2272204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검색에서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~ 2018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현재까지의 영화 데이터 수집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058" y="38331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추가데이터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95058" y="17363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영화진흥위원회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30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873" y="45258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7237" y="133003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선택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7237" y="25769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변환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0289" y="38238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변환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90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91" y="6650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모델링 </a:t>
            </a:r>
            <a:r>
              <a:rPr lang="en-US" altLang="ko-KR" dirty="0" smtClean="0"/>
              <a:t>– Ensemble + stacking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73667" y="1727201"/>
            <a:ext cx="2116667" cy="441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랜덤포레스트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RRFglobal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BstLm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xgbLinear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60866" y="1727201"/>
            <a:ext cx="2116667" cy="441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Ensemble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96866" y="3563435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stacking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302531" y="1727201"/>
            <a:ext cx="2116667" cy="441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predict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20498" y="3563435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modeling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783" y="3971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예측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998134" y="1159932"/>
            <a:ext cx="1769534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너의결혼식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22801" y="1159932"/>
            <a:ext cx="2523066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나를 차버린 스파이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32802" y="1159932"/>
            <a:ext cx="1422398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물괴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7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07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15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</TotalTime>
  <Words>62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renz</dc:creator>
  <cp:lastModifiedBy>renz</cp:lastModifiedBy>
  <cp:revision>17</cp:revision>
  <dcterms:created xsi:type="dcterms:W3CDTF">2018-09-11T04:37:47Z</dcterms:created>
  <dcterms:modified xsi:type="dcterms:W3CDTF">2018-09-14T06:46:57Z</dcterms:modified>
</cp:coreProperties>
</file>