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73" autoAdjust="0"/>
  </p:normalViewPr>
  <p:slideViewPr>
    <p:cSldViewPr snapToGrid="0">
      <p:cViewPr varScale="1">
        <p:scale>
          <a:sx n="64" d="100"/>
          <a:sy n="64" d="100"/>
        </p:scale>
        <p:origin x="16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8A59E-88F5-47A4-B1D0-8746BBFAEB2A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BFF6-2C9A-4FDC-B298-7831894DD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8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https://futureworktechnologies.com/alibaba-business-revenue-model-shopping-subsidiaries/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이건 다른 사람이 </a:t>
            </a:r>
            <a:r>
              <a:rPr lang="ko-KR" altLang="en-US" dirty="0" err="1" smtClean="0"/>
              <a:t>조사한거랑</a:t>
            </a:r>
            <a:r>
              <a:rPr lang="ko-KR" altLang="en-US" dirty="0" smtClean="0"/>
              <a:t> 엮으면 괜찮을 듯</a:t>
            </a:r>
            <a:r>
              <a:rPr lang="ko-KR" altLang="en-US" baseline="0" dirty="0" smtClean="0"/>
              <a:t> 한데 일단은 드리겠음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BFF6-2C9A-4FDC-B298-7831894DDE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중국 소비자를 위해 다음 소매 시장을 운영합니다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Taobao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Marketplace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최대 온라인 쇼핑몰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Tmall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 및 소매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업체를위한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중국 최대의 타사 플랫폼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Juhuasuan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월간 활성 사용자가 중국에서 가장 인기있는 그룹 구매 마켓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월까지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마켓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명의 적극적인 구매자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와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십만 달러의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창출했습니다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GMV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구매자와 판매자가 거래를 결정하는지 여부에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관계없이이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가지 마켓에서 제품 및 서비스의 확정 주문의 가치를 나타냅니다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세 가지 시장은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FY15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총 수익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 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78.4 %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차지했습니다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가지 시장 이외에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도매 시장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도매 시장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AliExpress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소비자 시장</a:t>
            </a:r>
          </a:p>
          <a:p>
            <a:r>
              <a:rPr lang="ko-KR" altLang="en-US" dirty="0" smtClean="0"/>
              <a:t>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시장에 대한 소개와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 매출액 관련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BFF6-2C9A-4FDC-B298-7831894DD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1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ko-KR" altLang="en-US" dirty="0" err="1" smtClean="0"/>
              <a:t>알리바바</a:t>
            </a:r>
            <a:r>
              <a:rPr lang="ko-KR" altLang="en-US" dirty="0" smtClean="0"/>
              <a:t> 기업의 전체적인 흐름도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이걸로 수익모델 </a:t>
            </a:r>
            <a:r>
              <a:rPr lang="ko-KR" altLang="en-US" dirty="0" err="1" smtClean="0"/>
              <a:t>얼마정도</a:t>
            </a:r>
            <a:r>
              <a:rPr lang="ko-KR" altLang="en-US" dirty="0" smtClean="0"/>
              <a:t> 창출된다고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관계가 매우 중요하다 이런 정보를 적용하면 좋을 듯 해서 넣었음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BFF6-2C9A-4FDC-B298-7831894DDE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6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0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FD04B-C293-4029-B030-31051543AF16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551C-BFDD-4FA7-B858-5250A345D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508" y="513080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알리바바의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수익모델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7944" y="1650265"/>
            <a:ext cx="34091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Advertising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Subscription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Transaction fee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Sales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Affiliate revenue model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8" name="Picture 4" descr="https://i.imgur.com/CrYCCQ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51" y="1566141"/>
            <a:ext cx="7886898" cy="47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508" y="513080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알리바바의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수익모델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7944" y="1650265"/>
            <a:ext cx="34091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Advertising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Subscription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Transaction fee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Sales revenue model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Affiliate revenue model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0" name="Picture 2" descr="https://i.imgur.com/AuZ4fW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37" y="1416236"/>
            <a:ext cx="8924327" cy="48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1466679"/>
            <a:ext cx="7164070" cy="485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508" y="513080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알리바바의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수익모델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36591" y="2029853"/>
            <a:ext cx="3852111" cy="39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와이드스크린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15</cp:revision>
  <dcterms:created xsi:type="dcterms:W3CDTF">2018-10-14T02:37:25Z</dcterms:created>
  <dcterms:modified xsi:type="dcterms:W3CDTF">2018-10-14T06:18:46Z</dcterms:modified>
</cp:coreProperties>
</file>