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71" r:id="rId4"/>
  </p:sldIdLst>
  <p:sldSz cx="12192000" cy="6858000"/>
  <p:notesSz cx="6858000" cy="9144000"/>
  <p:embeddedFontLst>
    <p:embeddedFont>
      <p:font typeface="Helvetica" panose="020B0604020202020204" pitchFamily="34" charset="0"/>
      <p:regular r:id="rId6"/>
      <p:bold r:id="rId7"/>
      <p:italic r:id="rId8"/>
      <p:boldItalic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6D6F0"/>
    <a:srgbClr val="289ECC"/>
    <a:srgbClr val="ADB9CA"/>
    <a:srgbClr val="2E75B6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836" autoAdjust="0"/>
  </p:normalViewPr>
  <p:slideViewPr>
    <p:cSldViewPr snapToGrid="0">
      <p:cViewPr varScale="1">
        <p:scale>
          <a:sx n="75" d="100"/>
          <a:sy n="75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F543C-D1F2-42CA-9C6A-7236F0F034E7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CBD37-7411-472A-994D-36600694C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3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 smtClean="0"/>
              <a:t>알리바바의</a:t>
            </a:r>
            <a:r>
              <a:rPr kumimoji="1" lang="ko-KR" altLang="en-US" dirty="0" smtClean="0"/>
              <a:t> 서비스유형에 따른 수익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P4P</a:t>
            </a:r>
            <a:r>
              <a:rPr kumimoji="1" lang="ko-KR" altLang="en-US" dirty="0" smtClean="0"/>
              <a:t>가 매우 큰 것을 볼 수 있고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커미션과 멤버십 </a:t>
            </a:r>
            <a:r>
              <a:rPr kumimoji="1" lang="en-US" altLang="ko-KR" dirty="0" smtClean="0"/>
              <a:t>fee</a:t>
            </a:r>
            <a:r>
              <a:rPr kumimoji="1" lang="ko-KR" altLang="en-US" dirty="0" smtClean="0"/>
              <a:t>가 큰 부분을 차지한다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CBD37-7411-472A-994D-36600694C3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9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Alibaba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중국 소비자를 위해 다음 소매 시장을 운영합니다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Taobao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Marketplace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중국 최대 온라인 쇼핑몰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Tmall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브랜드 및 소매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업체를위한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중국 최대의 타사 플랫폼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Juhuasuan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월간 활성 사용자가 중국에서 가장 인기있는 그룹 구매 마켓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(2015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월까지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마켓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연간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천만 명의 적극적인 구매자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와 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십만 달러의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GMV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창출했습니다 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GMV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구매자와 판매자가 거래를 결정하는지 여부에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관계없이이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 가지 마켓에서 제품 및 서비스의 확정 주문의 가치를 나타냅니다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세 가지 시장은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FY15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동안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Alibaba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총 수익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달러 중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78.4 %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차지했습니다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Alibaba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 가지 시장 이외에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글로벌 도매 시장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중국 도매 시장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AliExpress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글로벌 소비자 시장</a:t>
            </a:r>
          </a:p>
          <a:p>
            <a:r>
              <a:rPr lang="ko-KR" altLang="en-US" dirty="0" smtClean="0"/>
              <a:t>을 가지고 있습니다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CBD37-7411-472A-994D-36600694C3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7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</a:t>
            </a:r>
            <a:r>
              <a:rPr lang="ko-KR" altLang="en-US" dirty="0" err="1" smtClean="0"/>
              <a:t>알리바바</a:t>
            </a:r>
            <a:r>
              <a:rPr lang="ko-KR" altLang="en-US" dirty="0" smtClean="0"/>
              <a:t> 기업의 전체적인 흐름도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알리페이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중심 거대 생태계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중국 최대 인터넷기업인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알리바바는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온라인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B2C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텐마오와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타오바오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지급결제를 담당하는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알리페이를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중심으로 거대 생태계를 조성했다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상품구매자가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텐마오나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타오바오에서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물건을 구매하면 상품판매자는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알리바바의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물류회사인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차이니아오를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배송한다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발생한 상품판매자와 구매자의 거래정보 및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알리페이의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지급결제정보는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알리바바의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업체인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알리클라우드에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쌓인다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상품판매자에 대한 신용평가와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리스크분석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정보도 저장되며 이를 통해 작성된 신용보고서를 토대로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알리바바의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금융자회사인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마이진푸에서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상품판매자인 기업에 소액대출을 시행한다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알리페이가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마이진푸의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주력 자회사이며 이밖에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머니마켓펀드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(MMF)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위어바오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인터넷전문은행인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마이뱅크가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위어바오는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선불 충전 방식인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알리페이를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알리페이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계정에 남아있는 여유자금을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텐홍펀드에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투자해 수익을 창출하는 구조다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월말 수탁고가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5000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억위안을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넘어섰으며 가입자 수도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억명이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넘는다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수익률은 최대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6%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기록한 것으로 알려졌다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CBD37-7411-472A-994D-36600694C3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8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1DF44-6E83-4A3F-AFC5-955855B14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73855-1543-422B-A0BC-128430674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B35FA-6B60-44C2-BA58-21068AD1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ED4F-EA32-4194-B885-479296DDCF5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04884-2B7F-4315-8413-2D47089A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86961-9AA6-4BC1-A59C-368144DC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5E7E-9DE7-4C53-A8A4-95F7F8948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8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FB89F-6F06-4538-8CFC-2AE379AA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389FED-807F-4C85-ADD4-FA637485E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F6498-7B9C-4651-9CC8-F55CA88B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ED4F-EA32-4194-B885-479296DDCF5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ABDBD-DB77-45C3-988A-429E5F5E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BA63E-C884-4FD7-ACB6-777D32FA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5E7E-9DE7-4C53-A8A4-95F7F8948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1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C8B51C-BFEF-498B-91B1-82E3635E0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A48AF-B030-47C0-A1FE-52F72286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A2ECB-7DB9-43A9-B8B2-FA45A7E9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ED4F-EA32-4194-B885-479296DDCF5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5257F-A862-4D85-A963-BAC750B6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98174-7BAB-44A1-BDEA-F0810D5D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5E7E-9DE7-4C53-A8A4-95F7F8948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2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E03D1-A774-4129-BA60-FC02DA0E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65750-57FF-46F5-A55C-E0F48C1C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17DB3-C54F-4F31-B7B8-32A710FE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ED4F-EA32-4194-B885-479296DDCF5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F7226-2FD8-4399-BBBA-39F12600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3F2D8-67C1-48B8-9128-3C5B36AE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5E7E-9DE7-4C53-A8A4-95F7F8948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2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1B63F-19BF-46EC-9B02-828CD818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2252D-B179-4679-930C-14EC76C87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9F3CC-855C-421C-B22D-6B8308B2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ED4F-EA32-4194-B885-479296DDCF5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EFF74-3581-4296-A210-858871CB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769DB-5E17-440D-A34C-F3703578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5E7E-9DE7-4C53-A8A4-95F7F8948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6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45872-378C-46F0-AFC7-54DAE301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BF0FB-F1C3-46B7-A060-8EA019BC4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00B3B-D0C5-45B2-902E-0BF40C997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5B151-BF1F-4B85-9465-4F46B17D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ED4F-EA32-4194-B885-479296DDCF5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08E37-9E11-4951-B264-3072355D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77F1E7-DE88-4903-A405-336EDF46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5E7E-9DE7-4C53-A8A4-95F7F8948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6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EE981-61C6-49E6-BEA8-C9809BC1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96BFE-F371-4363-9DCD-7897D13E4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E5FBC0-E39F-4255-A3D6-74F73383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A9DB4F-3686-443E-AE11-B797B6402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3193D-80C1-4538-AC0D-B82B78205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A24F7D-7015-46FD-BEC9-A7BB4B9C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ED4F-EA32-4194-B885-479296DDCF5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35BF9-1F34-4A22-B4D1-4CCC52A3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D9D44A-29D0-4C4C-B9F8-639AB299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5E7E-9DE7-4C53-A8A4-95F7F8948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4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CAA30-8CDC-4CF4-AC15-81F63A8A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EA979C-CC3C-433D-98D5-D6A3E08E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ED4F-EA32-4194-B885-479296DDCF5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20178B-9DC4-4DBF-85C1-AA1C8FFE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220AE-7DFD-43C0-BB96-5A096E61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5E7E-9DE7-4C53-A8A4-95F7F8948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2C667-0A14-4FA1-BD10-1B139B43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ED4F-EA32-4194-B885-479296DDCF5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72C599-25E2-49F7-9F57-6FAF2B8E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DB798-C534-42CE-BFB3-31088B34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5E7E-9DE7-4C53-A8A4-95F7F8948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8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54146-1D72-4C90-AEBB-D2DB15F0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E3CCE-E5F2-40BF-863E-A6AF28AC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AF03A-6619-4B31-B791-8429D4FA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7C70A-3637-4824-8D48-38559582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ED4F-EA32-4194-B885-479296DDCF5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3917F-1ECE-4805-A607-1BBE93FC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FB110-425F-4778-A8BF-2A8BD5AE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5E7E-9DE7-4C53-A8A4-95F7F8948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4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6DC19-2A73-4427-9E15-7252FBBA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73812-7C7D-4B69-970E-13FE04224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C543A1-86ED-455A-BC5A-B65C27F4A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C252EC-6A46-441E-BC13-C08BC642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ED4F-EA32-4194-B885-479296DDCF5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04E1E-2B34-4F50-A28D-1B4E2214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07CCC-886C-4662-8079-C4E829C8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5E7E-9DE7-4C53-A8A4-95F7F8948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6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F0CCD5-6C4E-4450-ABB2-6D4F6CA4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B2073-8CDC-4429-A4AB-A95222F1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46EA3-AF0B-4E0E-9775-15B9EF795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3ED4F-EA32-4194-B885-479296DDCF52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8D62B-5EDC-47E7-B7FD-D67A406FA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F4144-CC10-46AB-A439-AF82432E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5E7E-9DE7-4C53-A8A4-95F7F8948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0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7845E4-BBCF-4CF8-9C4B-96BEF95AA503}"/>
              </a:ext>
            </a:extLst>
          </p:cNvPr>
          <p:cNvSpPr txBox="1"/>
          <p:nvPr/>
        </p:nvSpPr>
        <p:spPr>
          <a:xfrm>
            <a:off x="623388" y="405022"/>
            <a:ext cx="358285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r>
              <a:rPr lang="ko-KR" altLang="en-US" sz="2400" spc="-10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삼성고딕체" panose="020B0609000101010101" pitchFamily="49" charset="-127"/>
              </a:rPr>
              <a:t>알리바바의</a:t>
            </a:r>
            <a:r>
              <a:rPr lang="ko-KR" altLang="en-US" sz="2400" spc="-1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삼성고딕체" panose="020B0609000101010101" pitchFamily="49" charset="-127"/>
              </a:rPr>
              <a:t> 수익모델</a:t>
            </a:r>
            <a:endParaRPr lang="ko-KR" altLang="en-US" sz="2400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삼성고딕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EB12F-AEA5-4753-AA19-6A73BAB25C37}"/>
              </a:ext>
            </a:extLst>
          </p:cNvPr>
          <p:cNvSpPr txBox="1"/>
          <p:nvPr/>
        </p:nvSpPr>
        <p:spPr>
          <a:xfrm>
            <a:off x="625010" y="837367"/>
            <a:ext cx="4327990" cy="1969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600" spc="-1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알리바바의</a:t>
            </a:r>
            <a:r>
              <a:rPr lang="ko-KR" altLang="en-US" sz="1600" spc="-1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 서비스유형에 따른 수익</a:t>
            </a:r>
            <a:endParaRPr lang="ko-KR" altLang="en-US" sz="1600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E531F1-5308-4081-A6AA-67F3A9BC75F9}"/>
              </a:ext>
            </a:extLst>
          </p:cNvPr>
          <p:cNvCxnSpPr/>
          <p:nvPr/>
        </p:nvCxnSpPr>
        <p:spPr>
          <a:xfrm>
            <a:off x="550907" y="449710"/>
            <a:ext cx="0" cy="57429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12">
            <a:extLst>
              <a:ext uri="{FF2B5EF4-FFF2-40B4-BE49-F238E27FC236}">
                <a16:creationId xmlns:a16="http://schemas.microsoft.com/office/drawing/2014/main" id="{E2767633-9FE7-475D-A068-C03D0D4F6EAA}"/>
              </a:ext>
            </a:extLst>
          </p:cNvPr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8930A-B91C-41B4-9D72-D06883A21E06}"/>
              </a:ext>
            </a:extLst>
          </p:cNvPr>
          <p:cNvSpPr txBox="1"/>
          <p:nvPr/>
        </p:nvSpPr>
        <p:spPr>
          <a:xfrm>
            <a:off x="9647583" y="6390114"/>
            <a:ext cx="2434335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ko-KR" altLang="en-US" sz="1200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삼성고딕체" panose="020B0609000101010101" pitchFamily="49" charset="-127"/>
                <a:ea typeface="삼성고딕체" panose="020B0609000101010101" pitchFamily="49" charset="-127"/>
                <a:cs typeface="Arial" panose="020B0604020202020204" pitchFamily="34" charset="0"/>
              </a:rPr>
              <a:t>서울대학교 빅데이터 </a:t>
            </a:r>
            <a:r>
              <a:rPr lang="ko-KR" altLang="en-US" sz="1200" spc="-100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삼성고딕체" panose="020B0609000101010101" pitchFamily="49" charset="-127"/>
                <a:ea typeface="삼성고딕체" panose="020B0609000101010101" pitchFamily="49" charset="-127"/>
                <a:cs typeface="Arial" panose="020B0604020202020204" pitchFamily="34" charset="0"/>
              </a:rPr>
              <a:t>애널리틱스</a:t>
            </a:r>
            <a:endParaRPr lang="en-US" altLang="ko-KR" sz="1200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삼성고딕체" panose="020B0609000101010101" pitchFamily="49" charset="-127"/>
              <a:ea typeface="삼성고딕체" panose="020B0609000101010101" pitchFamily="49" charset="-127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endParaRPr lang="en-US" altLang="ko-KR" sz="300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삼성고딕체" panose="020B0609000101010101" pitchFamily="49" charset="-127"/>
              <a:ea typeface="삼성고딕체" panose="020B0609000101010101" pitchFamily="49" charset="-127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r>
              <a:rPr lang="ko-KR" altLang="en-US" sz="1200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삼성고딕체" panose="020B0609000101010101" pitchFamily="49" charset="-127"/>
                <a:ea typeface="삼성고딕체" panose="020B0609000101010101" pitchFamily="49" charset="-127"/>
                <a:cs typeface="Arial" panose="020B0604020202020204" pitchFamily="34" charset="0"/>
              </a:rPr>
              <a:t>디지털 경제와 경영전략</a:t>
            </a:r>
            <a:endParaRPr lang="en-US" altLang="ko-KR" sz="1200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삼성고딕체" panose="020B0609000101010101" pitchFamily="49" charset="-127"/>
              <a:ea typeface="삼성고딕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10" name="Picture 4" descr="https://i.imgur.com/CrYCCQ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51" y="1531416"/>
            <a:ext cx="7886898" cy="473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75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7845E4-BBCF-4CF8-9C4B-96BEF95AA503}"/>
              </a:ext>
            </a:extLst>
          </p:cNvPr>
          <p:cNvSpPr txBox="1"/>
          <p:nvPr/>
        </p:nvSpPr>
        <p:spPr>
          <a:xfrm>
            <a:off x="623388" y="405022"/>
            <a:ext cx="358285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r>
              <a:rPr lang="ko-KR" altLang="en-US" sz="2400" spc="-10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삼성고딕체" panose="020B0609000101010101" pitchFamily="49" charset="-127"/>
              </a:rPr>
              <a:t>알리바바의</a:t>
            </a:r>
            <a:r>
              <a:rPr lang="ko-KR" altLang="en-US" sz="2400" spc="-1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삼성고딕체" panose="020B0609000101010101" pitchFamily="49" charset="-127"/>
              </a:rPr>
              <a:t> 수익모델</a:t>
            </a:r>
            <a:endParaRPr lang="ko-KR" altLang="en-US" sz="2400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삼성고딕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EB12F-AEA5-4753-AA19-6A73BAB25C37}"/>
              </a:ext>
            </a:extLst>
          </p:cNvPr>
          <p:cNvSpPr txBox="1"/>
          <p:nvPr/>
        </p:nvSpPr>
        <p:spPr>
          <a:xfrm>
            <a:off x="625010" y="831210"/>
            <a:ext cx="4327990" cy="2092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6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시장에 </a:t>
            </a:r>
            <a:r>
              <a:rPr lang="ko-KR" altLang="en-US" sz="160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대한 소개와 </a:t>
            </a:r>
            <a:r>
              <a:rPr lang="ko-KR" altLang="en-US" sz="16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매출액 </a:t>
            </a:r>
            <a:r>
              <a:rPr lang="ko-KR" altLang="en-US" sz="160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관련 설명</a:t>
            </a:r>
          </a:p>
          <a:p>
            <a:pPr>
              <a:lnSpc>
                <a:spcPct val="80000"/>
              </a:lnSpc>
            </a:pPr>
            <a:endParaRPr lang="ko-KR" altLang="en-US" sz="10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삼성고딕체" panose="020B0609000101010101" pitchFamily="49" charset="-127"/>
              <a:ea typeface="삼성고딕체" panose="020B0609000101010101" pitchFamily="49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E531F1-5308-4081-A6AA-67F3A9BC75F9}"/>
              </a:ext>
            </a:extLst>
          </p:cNvPr>
          <p:cNvCxnSpPr/>
          <p:nvPr/>
        </p:nvCxnSpPr>
        <p:spPr>
          <a:xfrm>
            <a:off x="550907" y="449710"/>
            <a:ext cx="0" cy="57429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12">
            <a:extLst>
              <a:ext uri="{FF2B5EF4-FFF2-40B4-BE49-F238E27FC236}">
                <a16:creationId xmlns:a16="http://schemas.microsoft.com/office/drawing/2014/main" id="{E2767633-9FE7-475D-A068-C03D0D4F6EAA}"/>
              </a:ext>
            </a:extLst>
          </p:cNvPr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8930A-B91C-41B4-9D72-D06883A21E06}"/>
              </a:ext>
            </a:extLst>
          </p:cNvPr>
          <p:cNvSpPr txBox="1"/>
          <p:nvPr/>
        </p:nvSpPr>
        <p:spPr>
          <a:xfrm>
            <a:off x="9647583" y="6390114"/>
            <a:ext cx="2434335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ko-KR" altLang="en-US" sz="1200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삼성고딕체" panose="020B0609000101010101" pitchFamily="49" charset="-127"/>
                <a:ea typeface="삼성고딕체" panose="020B0609000101010101" pitchFamily="49" charset="-127"/>
                <a:cs typeface="Arial" panose="020B0604020202020204" pitchFamily="34" charset="0"/>
              </a:rPr>
              <a:t>서울대학교 빅데이터 </a:t>
            </a:r>
            <a:r>
              <a:rPr lang="ko-KR" altLang="en-US" sz="1200" spc="-100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삼성고딕체" panose="020B0609000101010101" pitchFamily="49" charset="-127"/>
                <a:ea typeface="삼성고딕체" panose="020B0609000101010101" pitchFamily="49" charset="-127"/>
                <a:cs typeface="Arial" panose="020B0604020202020204" pitchFamily="34" charset="0"/>
              </a:rPr>
              <a:t>애널리틱스</a:t>
            </a:r>
            <a:endParaRPr lang="en-US" altLang="ko-KR" sz="1200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삼성고딕체" panose="020B0609000101010101" pitchFamily="49" charset="-127"/>
              <a:ea typeface="삼성고딕체" panose="020B0609000101010101" pitchFamily="49" charset="-127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endParaRPr lang="en-US" altLang="ko-KR" sz="300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삼성고딕체" panose="020B0609000101010101" pitchFamily="49" charset="-127"/>
              <a:ea typeface="삼성고딕체" panose="020B0609000101010101" pitchFamily="49" charset="-127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r>
              <a:rPr lang="ko-KR" altLang="en-US" sz="1200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삼성고딕체" panose="020B0609000101010101" pitchFamily="49" charset="-127"/>
                <a:ea typeface="삼성고딕체" panose="020B0609000101010101" pitchFamily="49" charset="-127"/>
                <a:cs typeface="Arial" panose="020B0604020202020204" pitchFamily="34" charset="0"/>
              </a:rPr>
              <a:t>디지털 경제와 경영전략</a:t>
            </a:r>
            <a:endParaRPr lang="en-US" altLang="ko-KR" sz="1200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삼성고딕체" panose="020B0609000101010101" pitchFamily="49" charset="-127"/>
              <a:ea typeface="삼성고딕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9" name="Picture 2" descr="https://i.imgur.com/AuZ4fW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37" y="1416236"/>
            <a:ext cx="8924327" cy="482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70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7845E4-BBCF-4CF8-9C4B-96BEF95AA503}"/>
              </a:ext>
            </a:extLst>
          </p:cNvPr>
          <p:cNvSpPr txBox="1"/>
          <p:nvPr/>
        </p:nvSpPr>
        <p:spPr>
          <a:xfrm>
            <a:off x="623388" y="405022"/>
            <a:ext cx="358285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r>
              <a:rPr lang="ko-KR" altLang="en-US" sz="2400" spc="-10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삼성고딕체" panose="020B0609000101010101" pitchFamily="49" charset="-127"/>
              </a:rPr>
              <a:t>알리바바의</a:t>
            </a:r>
            <a:r>
              <a:rPr lang="ko-KR" altLang="en-US" sz="2400" spc="-1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30204" pitchFamily="34" charset="0"/>
                <a:ea typeface="삼성고딕체" panose="020B0609000101010101" pitchFamily="49" charset="-127"/>
              </a:rPr>
              <a:t> 수익모델</a:t>
            </a:r>
            <a:endParaRPr lang="ko-KR" altLang="en-US" sz="2400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30204" pitchFamily="34" charset="0"/>
              <a:ea typeface="삼성고딕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EB12F-AEA5-4753-AA19-6A73BAB25C37}"/>
              </a:ext>
            </a:extLst>
          </p:cNvPr>
          <p:cNvSpPr txBox="1"/>
          <p:nvPr/>
        </p:nvSpPr>
        <p:spPr>
          <a:xfrm>
            <a:off x="625010" y="837367"/>
            <a:ext cx="4327990" cy="1969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600" spc="-15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알리바바</a:t>
            </a:r>
            <a:r>
              <a:rPr lang="ko-KR" altLang="en-US" sz="16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고딕체" panose="020B0609000101010101" pitchFamily="49" charset="-127"/>
                <a:ea typeface="삼성고딕체" panose="020B0609000101010101" pitchFamily="49" charset="-127"/>
              </a:rPr>
              <a:t>기업의 전체적인 흐름도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E531F1-5308-4081-A6AA-67F3A9BC75F9}"/>
              </a:ext>
            </a:extLst>
          </p:cNvPr>
          <p:cNvCxnSpPr/>
          <p:nvPr/>
        </p:nvCxnSpPr>
        <p:spPr>
          <a:xfrm>
            <a:off x="550907" y="449710"/>
            <a:ext cx="0" cy="57429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12">
            <a:extLst>
              <a:ext uri="{FF2B5EF4-FFF2-40B4-BE49-F238E27FC236}">
                <a16:creationId xmlns:a16="http://schemas.microsoft.com/office/drawing/2014/main" id="{E2767633-9FE7-475D-A068-C03D0D4F6EAA}"/>
              </a:ext>
            </a:extLst>
          </p:cNvPr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8930A-B91C-41B4-9D72-D06883A21E06}"/>
              </a:ext>
            </a:extLst>
          </p:cNvPr>
          <p:cNvSpPr txBox="1"/>
          <p:nvPr/>
        </p:nvSpPr>
        <p:spPr>
          <a:xfrm>
            <a:off x="9647583" y="6390114"/>
            <a:ext cx="2434335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ko-KR" altLang="en-US" sz="1200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삼성고딕체" panose="020B0609000101010101" pitchFamily="49" charset="-127"/>
                <a:ea typeface="삼성고딕체" panose="020B0609000101010101" pitchFamily="49" charset="-127"/>
                <a:cs typeface="Arial" panose="020B0604020202020204" pitchFamily="34" charset="0"/>
              </a:rPr>
              <a:t>서울대학교 빅데이터 </a:t>
            </a:r>
            <a:r>
              <a:rPr lang="ko-KR" altLang="en-US" sz="1200" spc="-100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삼성고딕체" panose="020B0609000101010101" pitchFamily="49" charset="-127"/>
                <a:ea typeface="삼성고딕체" panose="020B0609000101010101" pitchFamily="49" charset="-127"/>
                <a:cs typeface="Arial" panose="020B0604020202020204" pitchFamily="34" charset="0"/>
              </a:rPr>
              <a:t>애널리틱스</a:t>
            </a:r>
            <a:endParaRPr lang="en-US" altLang="ko-KR" sz="1200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삼성고딕체" panose="020B0609000101010101" pitchFamily="49" charset="-127"/>
              <a:ea typeface="삼성고딕체" panose="020B0609000101010101" pitchFamily="49" charset="-127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endParaRPr lang="en-US" altLang="ko-KR" sz="300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삼성고딕체" panose="020B0609000101010101" pitchFamily="49" charset="-127"/>
              <a:ea typeface="삼성고딕체" panose="020B0609000101010101" pitchFamily="49" charset="-127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r>
              <a:rPr lang="ko-KR" altLang="en-US" sz="1200" spc="-1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삼성고딕체" panose="020B0609000101010101" pitchFamily="49" charset="-127"/>
                <a:ea typeface="삼성고딕체" panose="020B0609000101010101" pitchFamily="49" charset="-127"/>
                <a:cs typeface="Arial" panose="020B0604020202020204" pitchFamily="34" charset="0"/>
              </a:rPr>
              <a:t>디지털 경제와 경영전략</a:t>
            </a:r>
            <a:endParaRPr lang="en-US" altLang="ko-KR" sz="1200" spc="-1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삼성고딕체" panose="020B0609000101010101" pitchFamily="49" charset="-127"/>
              <a:ea typeface="삼성고딕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9733" y="1421887"/>
            <a:ext cx="6632535" cy="449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79</Words>
  <Application>Microsoft Office PowerPoint</Application>
  <PresentationFormat>와이드스크린</PresentationFormat>
  <Paragraphs>35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Helvetica</vt:lpstr>
      <vt:lpstr>Arial</vt:lpstr>
      <vt:lpstr>삼성고딕체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renz</dc:creator>
  <cp:lastModifiedBy>renz</cp:lastModifiedBy>
  <cp:revision>116</cp:revision>
  <dcterms:created xsi:type="dcterms:W3CDTF">2018-10-05T08:01:48Z</dcterms:created>
  <dcterms:modified xsi:type="dcterms:W3CDTF">2018-10-15T06:25:18Z</dcterms:modified>
</cp:coreProperties>
</file>