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z" initials="r" lastIdx="0" clrIdx="0">
    <p:extLst>
      <p:ext uri="{19B8F6BF-5375-455C-9EA6-DF929625EA0E}">
        <p15:presenceInfo xmlns:p15="http://schemas.microsoft.com/office/powerpoint/2012/main" userId="ren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672" autoAdjust="0"/>
  </p:normalViewPr>
  <p:slideViewPr>
    <p:cSldViewPr snapToGrid="0">
      <p:cViewPr>
        <p:scale>
          <a:sx n="50" d="100"/>
          <a:sy n="50" d="100"/>
        </p:scale>
        <p:origin x="189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354DB-31C9-4029-BE5C-1A32329092C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E9E5F-77AC-46FE-B8BA-C3FC7458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4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척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템플턴이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설립한 온라인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식당예약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서비스업체 오픈테이블의 사례를 보자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템플턴은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전화로 레스토랑에 저녁식사를 예약하는 단순한 일이 결코 쉽지 않다는 점에 착안해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예약 플랫폼과 함께 레스토랑 좌석 관리 문제를 성공적으로 해결해 주는 온라인 중개 서비스를 구상했다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템플턴은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레스토랑 예약 프로세스와 좌석 및 관리 소프트웨어를 결합한 시스템을 만들기로 결정했다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IBM, NCR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기존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결제단말기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판매기업과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직접 맞붙을 수밖에 없었다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오픈테이블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창업 초기는 “전기와 인터넷을 연결하기 위해 서까래 사이를 뚫고 지나가는 한 줄의 전선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같았다”라고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템플턴은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회상한다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오픈테이블에 대한 시장의 관심을 유도하기 위해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그는 가장 영향력 있는 레스토랑부터 공략하기 시작했다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샌프란시스코의 상위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레스토랑을 유치할 수 있었죠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템플턴은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상위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레스토랑도 상위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있는 곳에 합류하려고 안달이 났겠죠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해서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오픈테이블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웹사이트가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임계치를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향해 달리기 시작했습니다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템플턴은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레스토랑의 내부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운영절차가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고객이 레스토랑과 접촉하는 첫 관문인 예약 단계에 통합될 수 있도록 외식업계의 가치사슬을 재편성했다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오픈테이블은 고객의 선호도와 수요에 관한 정보를 담은 귀중한 자산 데이터의 통제권을 얻었고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 개업한 레스토랑의 성패를 좌우하는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절대 무시할 수 없는 플랫폼을 구축하게 됐다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온라인 여행사 프라이스라인이 오픈테이블을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달러에 인수하기로 한 배경에는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강력한 업계 영향력이 있었다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9E5F-77AC-46FE-B8BA-C3FC7458A1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5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오픈테이블의 기존의 전략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모름 없어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성공하기 위해서 마케팅전략 진행 </a:t>
            </a:r>
            <a:r>
              <a:rPr lang="en-US" altLang="ko-KR" dirty="0" smtClean="0"/>
              <a:t>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플랫폼을 통한 마케팅에 집중한다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다이너스가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식당을 찾을 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OpenTable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최고의 마케팅 </a:t>
            </a:r>
            <a:r>
              <a:rPr lang="ko-KR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으로 생각해라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명이 넘는 직원들이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다이너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마케팅에 중점을 두어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다이너가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귀하의 레스토랑을 방문하도록 권장하고 최적화하기 위해 고도로 최적화 된 온라인 마케팅 프로그램을 구축했습니다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당사의 웹 사이트 및 모바일 응용 프로그램부터 유료 광고에 이르기까지 당사는 미래의 고객이 될 확률이 가장 높은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다이너를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마케팅 및 지원하는 전략을 세밀하게 조정하고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맞춤화했습니다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오픈테이블을 통해서 가는 것이 절반을 달성했다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레스토랑 </a:t>
            </a:r>
            <a:r>
              <a:rPr lang="ko-KR" altLang="en-US" dirty="0" err="1" smtClean="0"/>
              <a:t>예약계의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타노스인듯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위의 표를 보면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 수 있듯이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절반의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식사를하는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사람들이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OpenTable.com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 앱에 직접 연결됩니다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레스토랑이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오픈테이블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플랫폼에 나타나지 않는다면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고객을 놓칠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손님의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분의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귀하의 웹 사이트에서 직접 왔고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레스토랑 브랜드 자산은 중요한 검색 드라이버입니다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25 %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독점적으로 마케팅 엔진에 의해 유도됩니다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작년에 식당에 앉은 식당의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68 %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OpenTable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식당으로 처음 방문했습니다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9E5F-77AC-46FE-B8BA-C3FC7458A1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3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1DD78-0332-4528-9D56-568652EEA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9CC54C-023C-4030-8ADF-C0553A045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68A88-07AF-43C8-AC85-C8D67C2A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4D7D8-5A48-47D3-A752-1CF9971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9B376-72E6-4D42-BAA2-D7CEBC06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3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45F4E-53D0-41CB-9177-EBB0FBBE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A55A5B-2E5F-40AA-A529-EA156AE5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B676E-2ACB-40CB-A228-F10DB51D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00D6F-D90D-4E92-9181-4F8E03BE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AA6C7-A9A3-497C-BC8A-77F1F02D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0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D2172D-EF3A-41D0-9939-6FCB7B153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3502BA-9CD9-4182-9BB9-7A791DFF7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D1D73-2073-498D-90BE-34C439DE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B5860-E254-494F-BD14-10D4E5A5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A49BD-2AC3-4AC6-B239-E2EE0A11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0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BEB94-3EA3-4478-93A1-8351D552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C1FED-292A-4EAA-BDC1-E4E61401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73A34-18F3-41FB-98E6-1D74A8B3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31A7E-991C-4F79-A6CB-65FA6D21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5FDB4-4956-4236-8FD5-34874CFF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7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D6307-FCD6-483F-A591-F8BD56B2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6F8BE-B76F-4D87-A281-B6732913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55FEC-F7B8-4A72-AE8C-8B974BD5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DD040-C43C-4742-B6EC-D0A61B89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65472-317C-4375-97FD-F422545A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9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B7D65-4A80-441F-91A9-AA53AD81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41DDB-E846-4CF1-81DC-DE3D32933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F84FBD-B18F-458A-8C6B-12D76F3B2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DC1B35-8BB7-4A26-9D5A-AD01FB03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AFD02-464F-457A-B357-20A2CFDB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A407F-8B05-4C4C-B097-BA284419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B3462-D639-4D8E-BA84-60D0B272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CD39EC-7576-4F25-AC7A-67ACFA7EA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C94B6F-BF12-44E9-B600-3A1CE8E8A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2A452B-01A4-4647-A523-AD032D932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B02B51-45CC-48AE-BBFB-01F4AC241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F0D37A-2208-4AB9-9F7E-0AFEC57B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9E07DF-A849-4E79-A772-3B38785A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43713C-7C27-4EF3-9CAA-F91E96FE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4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20FDB-8DB1-49BC-BAD9-7D02F7D4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93D2BD-EFBF-4A27-8571-50C91DB9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A6038B-A833-42E3-9456-600D21F5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60736E-3F9C-470A-A977-E0F5255F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1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69DBEE-6CD0-4133-BA66-0896B47A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D76345-7E9B-4FD9-ACC8-C468DED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8B4AD1-C51D-4513-84DB-0BA6F0C1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6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0A20-990F-4263-97F4-019DB225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D88B1-19F3-4F7F-BFB0-13134D25D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C19C4D-43FD-4D1B-88BC-39791D21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759BE-39C6-4B56-B67C-AFD9360F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83BD3-1085-477C-89FB-FBF14CB0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6ED7E-00D6-4C51-AB9B-D144EBA8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5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DEC8F-41A2-4B3F-8609-6CD30905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46A22E-A66D-4DA4-A10E-1EE8485F3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3FD42C-F6F5-4625-9D13-E660EEBB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A66C9-55E6-436A-A537-D98CE70F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A884-7B6E-480A-8EBE-92A07450C0D9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01C22-D242-4C21-B48A-9793B50A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59E30-D039-4136-8638-67A2A68E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3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EF3985-4DB6-424E-8B7F-A5DD63A8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870DE-87CD-42E4-887C-F2AE5C9E8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5681F-DAE6-4565-B624-4B0027610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A884-7B6E-480A-8EBE-92A07450C0D9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D4D2B-1058-460D-AECA-5DFD971BB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98F3C-5B48-473D-86D2-BB6734D3F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37C2-A7D3-4662-846A-AD2AB3AA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6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C519E-96E7-4BFB-BCF9-7AB6606BB3EA}"/>
              </a:ext>
            </a:extLst>
          </p:cNvPr>
          <p:cNvSpPr txBox="1"/>
          <p:nvPr/>
        </p:nvSpPr>
        <p:spPr>
          <a:xfrm>
            <a:off x="0" y="6903720"/>
            <a:ext cx="1053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오픈테이블은 기존의 어떤 마케팅을 진행하였으나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성공하기 위해서 어떤 마케팅 전략으로 진행하였고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(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변경하였다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.)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3985C7-3E20-425D-9776-3834D3F6D353}"/>
              </a:ext>
            </a:extLst>
          </p:cNvPr>
          <p:cNvSpPr/>
          <p:nvPr/>
        </p:nvSpPr>
        <p:spPr>
          <a:xfrm>
            <a:off x="794749" y="596137"/>
            <a:ext cx="26532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운영전략</a:t>
            </a:r>
            <a:endParaRPr lang="en-US" altLang="ko-KR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9189" y="2270760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기존의 마케팅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08909" y="2270760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변경한 마케팅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4749" y="3058624"/>
            <a:ext cx="512512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고객의 입장</a:t>
            </a:r>
            <a:endParaRPr lang="en-US" altLang="ko-KR" sz="2400" b="1" dirty="0" smtClean="0"/>
          </a:p>
          <a:p>
            <a:r>
              <a:rPr lang="ko-KR" altLang="en-US" sz="2000" b="1" dirty="0" smtClean="0"/>
              <a:t>전화로 저녁식사를 예약하는 일을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예약 플랫폼으로 </a:t>
            </a:r>
            <a:r>
              <a:rPr lang="ko-KR" altLang="en-US" sz="2000" b="1" dirty="0" err="1" smtClean="0"/>
              <a:t>예약업무를</a:t>
            </a:r>
            <a:r>
              <a:rPr lang="ko-KR" altLang="en-US" sz="2000" b="1" dirty="0" smtClean="0"/>
              <a:t> 대신 해준다</a:t>
            </a:r>
            <a:r>
              <a:rPr lang="en-US" altLang="ko-KR" sz="2000" b="1" dirty="0" smtClean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레스토랑의 입장</a:t>
            </a:r>
            <a:endParaRPr lang="en-US" altLang="ko-KR" sz="2400" b="1" dirty="0" smtClean="0"/>
          </a:p>
          <a:p>
            <a:r>
              <a:rPr lang="ko-KR" altLang="en-US" sz="2000" b="1" dirty="0" smtClean="0"/>
              <a:t>상위 </a:t>
            </a:r>
            <a:r>
              <a:rPr lang="en-US" altLang="ko-KR" sz="2000" b="1" dirty="0" smtClean="0"/>
              <a:t>20</a:t>
            </a:r>
            <a:r>
              <a:rPr lang="ko-KR" altLang="en-US" sz="2000" b="1" dirty="0" smtClean="0"/>
              <a:t>개의 레스토랑 및 가장 영향력 있는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레스토랑을 공략하였다</a:t>
            </a:r>
            <a:r>
              <a:rPr lang="en-US" altLang="ko-KR" sz="2000" b="1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0320" y="3058624"/>
            <a:ext cx="461216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고객의 입장</a:t>
            </a:r>
            <a:endParaRPr lang="en-US" altLang="ko-KR" sz="2400" b="1" dirty="0" smtClean="0"/>
          </a:p>
          <a:p>
            <a:r>
              <a:rPr lang="ko-KR" altLang="en-US" sz="2000" b="1" dirty="0" err="1" smtClean="0"/>
              <a:t>예약업무</a:t>
            </a:r>
            <a:r>
              <a:rPr lang="ko-KR" altLang="en-US" sz="2000" b="1" dirty="0" smtClean="0"/>
              <a:t> 뿐만 아니라 좌석관리까지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병행하여 온라인 중개서비스를 구상</a:t>
            </a:r>
            <a:endParaRPr lang="en-US" altLang="ko-KR" sz="20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레스토랑의 입장</a:t>
            </a:r>
            <a:endParaRPr lang="en-US" altLang="ko-KR" sz="2400" b="1" dirty="0" smtClean="0"/>
          </a:p>
          <a:p>
            <a:r>
              <a:rPr lang="ko-KR" altLang="en-US" sz="2000" b="1" dirty="0" smtClean="0"/>
              <a:t>상위 </a:t>
            </a:r>
            <a:r>
              <a:rPr lang="en-US" altLang="ko-KR" sz="2000" b="1" dirty="0" smtClean="0"/>
              <a:t>20</a:t>
            </a:r>
            <a:r>
              <a:rPr lang="ko-KR" altLang="en-US" sz="2000" b="1" dirty="0" smtClean="0"/>
              <a:t>개의 기업을 유치하니 그 다음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상위 </a:t>
            </a:r>
            <a:r>
              <a:rPr lang="en-US" altLang="ko-KR" sz="2000" b="1" dirty="0" smtClean="0"/>
              <a:t>50</a:t>
            </a:r>
            <a:r>
              <a:rPr lang="ko-KR" altLang="en-US" sz="2000" b="1" dirty="0" smtClean="0"/>
              <a:t>개의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레스토랑은 합류하려고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하였음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012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C519E-96E7-4BFB-BCF9-7AB6606BB3EA}"/>
              </a:ext>
            </a:extLst>
          </p:cNvPr>
          <p:cNvSpPr txBox="1"/>
          <p:nvPr/>
        </p:nvSpPr>
        <p:spPr>
          <a:xfrm>
            <a:off x="0" y="6903720"/>
            <a:ext cx="1053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오픈테이블은 기존의 어떤 마케팅을 진행하였으나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성공하기 위해서 어떤 마케팅 전략으로 진행하였고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(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변경하였다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.)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3985C7-3E20-425D-9776-3834D3F6D353}"/>
              </a:ext>
            </a:extLst>
          </p:cNvPr>
          <p:cNvSpPr/>
          <p:nvPr/>
        </p:nvSpPr>
        <p:spPr>
          <a:xfrm>
            <a:off x="794749" y="596137"/>
            <a:ext cx="26532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30504000101010101" pitchFamily="18" charset="-127"/>
              </a:rPr>
              <a:t>운영전략</a:t>
            </a:r>
            <a:endParaRPr lang="en-US" altLang="ko-KR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돋움" panose="02030504000101010101" pitchFamily="18" charset="-127"/>
            </a:endParaRPr>
          </a:p>
        </p:txBody>
      </p:sp>
      <p:pic>
        <p:nvPicPr>
          <p:cNvPr id="1026" name="Picture 2" descr="OpenTable ë§ì¼í ìì§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75" y="1973313"/>
            <a:ext cx="7358651" cy="370385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  <a:reflection stA="0" endPos="65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8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124</Words>
  <Application>Microsoft Office PowerPoint</Application>
  <PresentationFormat>와이드스크린</PresentationFormat>
  <Paragraphs>39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나눔바른고딕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renz</dc:creator>
  <cp:lastModifiedBy>renz</cp:lastModifiedBy>
  <cp:revision>33</cp:revision>
  <dcterms:created xsi:type="dcterms:W3CDTF">2018-09-21T07:26:06Z</dcterms:created>
  <dcterms:modified xsi:type="dcterms:W3CDTF">2018-10-01T07:16:11Z</dcterms:modified>
</cp:coreProperties>
</file>