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76" r:id="rId7"/>
    <p:sldId id="277" r:id="rId8"/>
    <p:sldId id="280" r:id="rId9"/>
    <p:sldId id="27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>
        <p:scale>
          <a:sx n="75" d="100"/>
          <a:sy n="75" d="100"/>
        </p:scale>
        <p:origin x="105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1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5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33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2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1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5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58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66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0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8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3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44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8000" t="22349" r="6833" b="31671"/>
          <a:stretch/>
        </p:blipFill>
        <p:spPr>
          <a:xfrm>
            <a:off x="-1691640" y="1173480"/>
            <a:ext cx="15575280" cy="4511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37177" y="4706471"/>
            <a:ext cx="3935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Team BA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8582" y="346430"/>
            <a:ext cx="447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 </a:t>
            </a:r>
            <a:r>
              <a:rPr lang="en-US" altLang="ko-KR" sz="2000" b="1" dirty="0" smtClean="0"/>
              <a:t>3 – Data Modeling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90880" y="1249680"/>
            <a:ext cx="10861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앞에서 정리된 내용을 가지고 </a:t>
            </a:r>
            <a:r>
              <a:rPr lang="ko-KR" altLang="en-US" dirty="0" err="1" smtClean="0"/>
              <a:t>모델리을</a:t>
            </a:r>
            <a:r>
              <a:rPr lang="ko-KR" altLang="en-US" dirty="0" smtClean="0"/>
              <a:t> 실제로 적용</a:t>
            </a:r>
            <a:endParaRPr lang="en-US" altLang="ko-KR" dirty="0" smtClean="0"/>
          </a:p>
          <a:p>
            <a:r>
              <a:rPr lang="ko-KR" altLang="en-US" dirty="0" smtClean="0"/>
              <a:t>각각의 </a:t>
            </a:r>
            <a:r>
              <a:rPr lang="en-US" altLang="ko-KR" dirty="0" err="1" smtClean="0"/>
              <a:t>sse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오분류표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여기선 </a:t>
            </a:r>
            <a:r>
              <a:rPr lang="en-US" altLang="ko-KR" dirty="0" smtClean="0"/>
              <a:t>kappa</a:t>
            </a:r>
            <a:r>
              <a:rPr lang="ko-KR" altLang="en-US" dirty="0" smtClean="0"/>
              <a:t>계수 혹은 </a:t>
            </a:r>
            <a:r>
              <a:rPr lang="en-US" altLang="ko-KR" dirty="0" smtClean="0"/>
              <a:t>f1</a:t>
            </a:r>
            <a:r>
              <a:rPr lang="ko-KR" altLang="en-US" dirty="0" smtClean="0"/>
              <a:t>지표를 </a:t>
            </a:r>
            <a:r>
              <a:rPr lang="ko-KR" altLang="en-US" dirty="0" err="1" smtClean="0"/>
              <a:t>사용할것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아직 미정 우리가 쉽게 </a:t>
            </a:r>
            <a:r>
              <a:rPr lang="ko-KR" altLang="en-US" dirty="0" err="1" smtClean="0"/>
              <a:t>알수있던건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에서 구해지던 </a:t>
            </a:r>
            <a:r>
              <a:rPr lang="en-US" altLang="ko-KR" dirty="0" smtClean="0"/>
              <a:t>kappa</a:t>
            </a:r>
            <a:r>
              <a:rPr lang="ko-KR" altLang="en-US" dirty="0" smtClean="0"/>
              <a:t>계수를 </a:t>
            </a:r>
            <a:r>
              <a:rPr lang="ko-KR" altLang="en-US" dirty="0" err="1" smtClean="0"/>
              <a:t>사용했었음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305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8582" y="346430"/>
            <a:ext cx="447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 </a:t>
            </a:r>
            <a:r>
              <a:rPr lang="en-US" altLang="ko-KR" sz="2000" b="1" dirty="0"/>
              <a:t>4</a:t>
            </a:r>
            <a:r>
              <a:rPr lang="en-US" altLang="ko-KR" sz="2000" b="1" dirty="0" smtClean="0"/>
              <a:t> – Data evaluation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90880" y="1249680"/>
            <a:ext cx="1086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Sse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f1</a:t>
            </a:r>
            <a:r>
              <a:rPr lang="ko-KR" altLang="en-US" dirty="0" smtClean="0"/>
              <a:t>지표</a:t>
            </a:r>
            <a:r>
              <a:rPr lang="en-US" altLang="ko-KR" dirty="0" smtClean="0"/>
              <a:t>../kappa</a:t>
            </a:r>
            <a:r>
              <a:rPr lang="ko-KR" altLang="en-US" dirty="0" smtClean="0"/>
              <a:t>계수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이걸 시각화해야되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어떻게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잘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Roc</a:t>
            </a:r>
            <a:r>
              <a:rPr lang="ko-KR" altLang="en-US" dirty="0" smtClean="0"/>
              <a:t>커브 매우 필요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최종 모델과 알고리즘 </a:t>
            </a:r>
            <a:r>
              <a:rPr lang="ko-KR" altLang="en-US" dirty="0" err="1" smtClean="0"/>
              <a:t>결정내용도</a:t>
            </a:r>
            <a:r>
              <a:rPr lang="ko-KR" altLang="en-US" dirty="0" smtClean="0"/>
              <a:t> 제시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1708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9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3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69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28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93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51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1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416" t="39903" r="22167" b="9301"/>
          <a:stretch/>
        </p:blipFill>
        <p:spPr>
          <a:xfrm>
            <a:off x="1028700" y="929639"/>
            <a:ext cx="10134600" cy="49834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11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386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370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52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7154" y="1960174"/>
            <a:ext cx="243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EDA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87155" y="2636810"/>
            <a:ext cx="243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87156" y="3216484"/>
            <a:ext cx="243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87156" y="3844908"/>
            <a:ext cx="243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모델평가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6962" y="1862030"/>
            <a:ext cx="135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STEP </a:t>
            </a:r>
            <a:r>
              <a:rPr lang="en-US" altLang="ko-KR" b="1" dirty="0" smtClean="0"/>
              <a:t>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6961" y="3216484"/>
            <a:ext cx="135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STEP 3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6960" y="2528909"/>
            <a:ext cx="135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STEP 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6961" y="3942764"/>
            <a:ext cx="135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STEP 4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3" y="3048991"/>
            <a:ext cx="4457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STEP </a:t>
            </a:r>
            <a:r>
              <a:rPr lang="en-US" altLang="ko-KR" sz="4000" b="1" dirty="0" smtClean="0"/>
              <a:t>1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583" y="346430"/>
            <a:ext cx="3611098" cy="415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STEP </a:t>
            </a:r>
            <a:r>
              <a:rPr lang="en-US" altLang="ko-KR" sz="2000" b="1" dirty="0" smtClean="0"/>
              <a:t>1 – Data Introduction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53440" y="1209040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발생년</a:t>
            </a:r>
            <a:endParaRPr lang="ko-KR" altLang="en-US" dirty="0"/>
          </a:p>
        </p:txBody>
      </p:sp>
      <p:pic>
        <p:nvPicPr>
          <p:cNvPr id="1026" name="Picture 2" descr="http://localhost:9468/118719-21016-1h4op31.2u3iu7sy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440" y="1393706"/>
            <a:ext cx="7904480" cy="531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50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583" y="346430"/>
            <a:ext cx="3611098" cy="415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STEP </a:t>
            </a:r>
            <a:r>
              <a:rPr lang="en-US" altLang="ko-KR" sz="2000" b="1" dirty="0" smtClean="0"/>
              <a:t>1 – Data Introduction</a:t>
            </a:r>
            <a:endParaRPr lang="ko-KR" altLang="en-US" sz="2000" dirty="0"/>
          </a:p>
        </p:txBody>
      </p:sp>
      <p:pic>
        <p:nvPicPr>
          <p:cNvPr id="2050" name="Picture 2" descr="http://localhost:9468/118719-21016-oanynd.l5tos3v7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94" y="1615122"/>
            <a:ext cx="6255385" cy="414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70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583" y="346430"/>
            <a:ext cx="3611098" cy="415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STEP </a:t>
            </a:r>
            <a:r>
              <a:rPr lang="en-US" altLang="ko-KR" sz="2000" b="1" dirty="0" smtClean="0"/>
              <a:t>1 – Data Introduction</a:t>
            </a:r>
            <a:endParaRPr lang="ko-KR" altLang="en-US" sz="2000" dirty="0"/>
          </a:p>
        </p:txBody>
      </p:sp>
      <p:pic>
        <p:nvPicPr>
          <p:cNvPr id="3073" name="Picture 1" descr="http://localhost:9468/118719-21016-ohsejs.74pkua0pb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91919"/>
            <a:ext cx="6329680" cy="427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35620" y="1681489"/>
            <a:ext cx="21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79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583" y="346430"/>
            <a:ext cx="3611098" cy="415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STEP </a:t>
            </a:r>
            <a:r>
              <a:rPr lang="en-US" altLang="ko-KR" sz="2000" b="1" dirty="0" smtClean="0"/>
              <a:t>1 – Data Introduction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90880" y="1249680"/>
            <a:ext cx="108610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데이터소개에대해서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스토리텔링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컬럼에 대한 데이터 </a:t>
            </a:r>
            <a:r>
              <a:rPr lang="en-US" altLang="ko-KR" dirty="0" err="1" smtClean="0"/>
              <a:t>descripution</a:t>
            </a:r>
            <a:r>
              <a:rPr lang="en-US" altLang="ko-KR" dirty="0" smtClean="0"/>
              <a:t> / understand</a:t>
            </a:r>
          </a:p>
          <a:p>
            <a:endParaRPr lang="en-US" altLang="ko-KR" dirty="0"/>
          </a:p>
          <a:p>
            <a:r>
              <a:rPr lang="en-US" altLang="ko-KR" dirty="0" smtClean="0"/>
              <a:t>Ex) </a:t>
            </a:r>
            <a:r>
              <a:rPr lang="ko-KR" altLang="en-US" b="1" dirty="0" err="1" smtClean="0"/>
              <a:t>데이터분포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</a:t>
            </a:r>
            <a:r>
              <a:rPr lang="ko-KR" altLang="en-US" dirty="0" smtClean="0"/>
              <a:t>왜냐면은 우리가 모델링 </a:t>
            </a:r>
            <a:r>
              <a:rPr lang="ko-KR" altLang="en-US" dirty="0" err="1" smtClean="0"/>
              <a:t>할때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사망자를 </a:t>
            </a:r>
            <a:r>
              <a:rPr lang="ko-KR" altLang="en-US" dirty="0" err="1" smtClean="0"/>
              <a:t>구할때</a:t>
            </a:r>
            <a:r>
              <a:rPr lang="ko-KR" altLang="en-US" dirty="0" smtClean="0"/>
              <a:t> 사상자를 구하는데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이거에 대한 근거로 통계적인 부분도 좋지만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분포로 이해를 먼저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시각화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예를들어</a:t>
            </a:r>
            <a:r>
              <a:rPr lang="ko-KR" altLang="en-US" dirty="0" smtClean="0"/>
              <a:t> 뭐</a:t>
            </a:r>
            <a:r>
              <a:rPr lang="en-US" altLang="ko-KR" dirty="0" smtClean="0"/>
              <a:t>… </a:t>
            </a:r>
            <a:r>
              <a:rPr lang="ko-KR" altLang="en-US" dirty="0" err="1" smtClean="0"/>
              <a:t>상관그래프</a:t>
            </a:r>
            <a:r>
              <a:rPr lang="en-US" altLang="ko-KR" dirty="0" smtClean="0"/>
              <a:t>…</a:t>
            </a:r>
            <a:r>
              <a:rPr lang="ko-KR" altLang="en-US" dirty="0" smtClean="0"/>
              <a:t>라던지</a:t>
            </a:r>
            <a:r>
              <a:rPr lang="en-US" altLang="ko-KR" dirty="0" smtClean="0"/>
              <a:t>…. </a:t>
            </a:r>
            <a:r>
              <a:rPr lang="ko-KR" altLang="en-US" dirty="0" smtClean="0"/>
              <a:t>등등 을 사용해서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ko-KR" altLang="en-US" dirty="0" smtClean="0"/>
              <a:t>모델링에서는 통계적인 </a:t>
            </a:r>
            <a:r>
              <a:rPr lang="ko-KR" altLang="en-US" dirty="0" err="1" smtClean="0"/>
              <a:t>상관계수라던지</a:t>
            </a:r>
            <a:r>
              <a:rPr lang="ko-KR" altLang="en-US" dirty="0" smtClean="0"/>
              <a:t> 추가적인 근거로 이런 모델링을 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+ </a:t>
            </a:r>
            <a:r>
              <a:rPr lang="ko-KR" altLang="en-US" dirty="0" smtClean="0"/>
              <a:t>분포에 대한 얘기로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그 것도 치우쳐진 값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범주형 변수들</a:t>
            </a:r>
            <a:r>
              <a:rPr lang="en-US" altLang="ko-KR" dirty="0" smtClean="0"/>
              <a:t>..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수치형</a:t>
            </a:r>
            <a:r>
              <a:rPr lang="ko-KR" altLang="en-US" dirty="0" smtClean="0"/>
              <a:t> 도 마찬가지로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이게 값이 치우쳐져서 우리는 어떻게 생각을 했고</a:t>
            </a:r>
            <a:r>
              <a:rPr lang="en-US" altLang="ko-KR" dirty="0" smtClean="0"/>
              <a:t>~ </a:t>
            </a:r>
            <a:r>
              <a:rPr lang="ko-KR" altLang="en-US" dirty="0" err="1" smtClean="0"/>
              <a:t>분석방향을</a:t>
            </a:r>
            <a:r>
              <a:rPr lang="ko-KR" altLang="en-US" dirty="0" smtClean="0"/>
              <a:t> 어떻게 잡았다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예를들면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리셈플링</a:t>
            </a:r>
            <a:r>
              <a:rPr lang="en-US" altLang="ko-KR" dirty="0" smtClean="0"/>
              <a:t>…X… </a:t>
            </a:r>
            <a:r>
              <a:rPr lang="ko-KR" altLang="en-US" dirty="0" smtClean="0"/>
              <a:t>안했고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Skewed data……</a:t>
            </a:r>
            <a:r>
              <a:rPr lang="ko-KR" altLang="en-US" dirty="0" smtClean="0"/>
              <a:t>첨도적인부분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이야기를 반드시 해야할 필요성</a:t>
            </a:r>
            <a:r>
              <a:rPr lang="en-US" altLang="ko-KR" dirty="0" smtClean="0"/>
              <a:t>…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880" y="1249680"/>
            <a:ext cx="1086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데이터소개에대해서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스토리텔링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컬럼에 대한 데이터 </a:t>
            </a:r>
            <a:r>
              <a:rPr lang="en-US" altLang="ko-KR" dirty="0" err="1" smtClean="0"/>
              <a:t>descripution</a:t>
            </a:r>
            <a:r>
              <a:rPr lang="en-US" altLang="ko-KR" dirty="0" smtClean="0"/>
              <a:t> / understand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18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582" y="346430"/>
            <a:ext cx="447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 </a:t>
            </a:r>
            <a:r>
              <a:rPr lang="en-US" altLang="ko-KR" sz="2000" b="1" dirty="0"/>
              <a:t>2</a:t>
            </a:r>
            <a:r>
              <a:rPr lang="en-US" altLang="ko-KR" sz="2000" b="1" dirty="0" smtClean="0"/>
              <a:t> – Data Preprocessing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90880" y="1249680"/>
            <a:ext cx="10861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데이터전처리에대해서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스토리텔링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앞에서 </a:t>
            </a:r>
            <a:r>
              <a:rPr lang="ko-KR" altLang="en-US" dirty="0" err="1" smtClean="0"/>
              <a:t>데이터이해</a:t>
            </a:r>
            <a:r>
              <a:rPr lang="ko-KR" altLang="en-US" dirty="0" smtClean="0"/>
              <a:t> 즉 </a:t>
            </a:r>
            <a:r>
              <a:rPr lang="en-US" altLang="ko-KR" dirty="0" smtClean="0"/>
              <a:t>EDA</a:t>
            </a:r>
            <a:r>
              <a:rPr lang="ko-KR" altLang="en-US" dirty="0" smtClean="0"/>
              <a:t>를 근거로 </a:t>
            </a:r>
            <a:r>
              <a:rPr lang="en-US" altLang="ko-KR" dirty="0" smtClean="0"/>
              <a:t>outlier </a:t>
            </a:r>
            <a:r>
              <a:rPr lang="ko-KR" altLang="en-US" dirty="0" smtClean="0"/>
              <a:t>처리에 대한 </a:t>
            </a:r>
            <a:r>
              <a:rPr lang="en-US" altLang="ko-KR" dirty="0" smtClean="0"/>
              <a:t>description</a:t>
            </a:r>
          </a:p>
          <a:p>
            <a:r>
              <a:rPr lang="ko-KR" altLang="en-US" dirty="0" smtClean="0"/>
              <a:t>범주형 변수에 대한 </a:t>
            </a:r>
            <a:r>
              <a:rPr lang="en-US" altLang="ko-KR" dirty="0" smtClean="0"/>
              <a:t>dummy transform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소개 및 전처리 부분에서 연결을 해서 그 </a:t>
            </a:r>
            <a:r>
              <a:rPr lang="ko-KR" altLang="en-US" dirty="0" err="1" smtClean="0"/>
              <a:t>예측순서</a:t>
            </a:r>
            <a:r>
              <a:rPr lang="en-US" altLang="ko-KR" dirty="0" smtClean="0"/>
              <a:t>..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r>
              <a:rPr lang="ko-KR" altLang="en-US" dirty="0" smtClean="0"/>
              <a:t>그리고 모델링을 통해서 그 순서에 대한 근거 제시와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타당성 부여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7353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268</Words>
  <Application>Microsoft Office PowerPoint</Application>
  <PresentationFormat>와이드스크린</PresentationFormat>
  <Paragraphs>44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Helvetica Neue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renz</dc:creator>
  <cp:lastModifiedBy>renz</cp:lastModifiedBy>
  <cp:revision>15</cp:revision>
  <dcterms:created xsi:type="dcterms:W3CDTF">2018-08-19T06:00:05Z</dcterms:created>
  <dcterms:modified xsi:type="dcterms:W3CDTF">2018-08-19T07:26:14Z</dcterms:modified>
</cp:coreProperties>
</file>