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4660"/>
  </p:normalViewPr>
  <p:slideViewPr>
    <p:cSldViewPr snapToGrid="0">
      <p:cViewPr>
        <p:scale>
          <a:sx n="50" d="100"/>
          <a:sy n="50" d="100"/>
        </p:scale>
        <p:origin x="2016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1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5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3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2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1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5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8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6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0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8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6F5D4-9E1D-4798-9DC8-E5FF8EDB5B15}" type="datetimeFigureOut">
              <a:rPr lang="ko-KR" altLang="en-US" smtClean="0"/>
              <a:t>2018-08-19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322-57D8-4723-99C5-121AFC01E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4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000" t="22349" r="6833" b="31671"/>
          <a:stretch/>
        </p:blipFill>
        <p:spPr>
          <a:xfrm>
            <a:off x="-1691640" y="1173480"/>
            <a:ext cx="1557528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2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9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51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38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37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416" t="39903" r="22167" b="9301"/>
          <a:stretch/>
        </p:blipFill>
        <p:spPr>
          <a:xfrm>
            <a:off x="1028700" y="929639"/>
            <a:ext cx="10134600" cy="4983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52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7154" y="1960174"/>
            <a:ext cx="2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데이터소개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87155" y="2636810"/>
            <a:ext cx="2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7156" y="3216484"/>
            <a:ext cx="2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데이터 모델링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87156" y="3844908"/>
            <a:ext cx="243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모델평가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6962" y="1862030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STEP </a:t>
            </a:r>
            <a:r>
              <a:rPr lang="en-US" altLang="ko-KR" b="1" dirty="0" smtClean="0"/>
              <a:t>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6961" y="3216484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STEP 3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6960" y="2528909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STEP 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6961" y="3942764"/>
            <a:ext cx="135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STEP 4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663" y="3048991"/>
            <a:ext cx="445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STEP </a:t>
            </a:r>
            <a:r>
              <a:rPr lang="en-US" altLang="ko-KR" sz="4000" b="1" dirty="0" smtClean="0"/>
              <a:t>1</a:t>
            </a:r>
            <a:endParaRPr lang="ko-KR" altLang="en-US" sz="4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8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0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5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8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9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35583" t="37882" r="37500" b="46739"/>
          <a:stretch/>
        </p:blipFill>
        <p:spPr>
          <a:xfrm>
            <a:off x="10622280" y="6376878"/>
            <a:ext cx="1569720" cy="4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3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와이드스크린</PresentationFormat>
  <Paragraphs>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renz</dc:creator>
  <cp:lastModifiedBy>renz</cp:lastModifiedBy>
  <cp:revision>6</cp:revision>
  <dcterms:created xsi:type="dcterms:W3CDTF">2018-08-19T06:00:05Z</dcterms:created>
  <dcterms:modified xsi:type="dcterms:W3CDTF">2018-08-19T06:18:49Z</dcterms:modified>
</cp:coreProperties>
</file>